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smtClean="0">
              <a:latin typeface="Century Gothic" panose="020B0502020202020204" pitchFamily="34" charset="0"/>
            </a:rPr>
            <a:t>Жир лосося (омег-3)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(ящик)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5</a:t>
          </a:r>
          <a:r>
            <a:rPr lang="ru-RU" sz="2800" b="1" i="0" dirty="0" smtClean="0"/>
            <a:t> 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45 000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23134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6043" custLinFactNeighborY="-41735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1833137E-D3EB-45BF-B55C-C80F56AA4144}" type="presOf" srcId="{07B0C926-2E1D-443D-A842-5C82EBE3514E}" destId="{36F83C0A-B94E-475E-8B88-11C4D60B3307}" srcOrd="0" destOrd="0" presId="urn:microsoft.com/office/officeart/2005/8/layout/hList9"/>
    <dgm:cxn modelId="{16179041-85B4-4966-B977-309DFCB0BCA8}" type="presOf" srcId="{5FEE2955-8297-4B42-BE70-1A082BFD2165}" destId="{3590376E-F7F2-4CC7-B24A-3BE7D126C441}" srcOrd="0" destOrd="0" presId="urn:microsoft.com/office/officeart/2005/8/layout/hList9"/>
    <dgm:cxn modelId="{C41EED9A-6533-4CB3-9AC8-61168C9EAA80}" type="presOf" srcId="{5FEE2955-8297-4B42-BE70-1A082BFD2165}" destId="{D8DCC6F8-4540-4C67-B43E-39CE299AE11E}" srcOrd="1" destOrd="0" presId="urn:microsoft.com/office/officeart/2005/8/layout/hList9"/>
    <dgm:cxn modelId="{398C2293-D769-4742-8D96-F1F59DFD7A08}" type="presOf" srcId="{EBF33FBB-BD6B-452A-8DF3-26B302A8100F}" destId="{8191ED9C-F09F-4D5E-B542-7B5BB84AF328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B8DF77B1-0513-4E87-BA8A-614FEB4359B7}" type="presOf" srcId="{F53FCCCB-5BC3-46B6-A51A-CB4F3F7BB843}" destId="{14D45DB6-9F3E-407D-9EA1-E9C52A64A190}" srcOrd="0" destOrd="0" presId="urn:microsoft.com/office/officeart/2005/8/layout/hList9"/>
    <dgm:cxn modelId="{CCF33208-41F0-432E-9ECB-7D26522B78FF}" type="presOf" srcId="{EBF33FBB-BD6B-452A-8DF3-26B302A8100F}" destId="{D761F848-2D3F-4842-8D3C-29A2408BD5CA}" srcOrd="1" destOrd="0" presId="urn:microsoft.com/office/officeart/2005/8/layout/hList9"/>
    <dgm:cxn modelId="{3A74E989-C320-48F5-A374-5C6FF4CF3C83}" type="presOf" srcId="{A5D1E796-9690-4A01-B319-8853AEDD4739}" destId="{B6CBCFEE-ED6A-434B-95B0-C7C869BEAA3B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5A2B97BE-436C-4408-8698-A678BC580175}" type="presOf" srcId="{A6E76746-D0D1-4733-A854-DC08988D2682}" destId="{6A0F6797-9610-460F-95FA-FCED15DC69F9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979CE6E8-CE3D-411F-B540-C46E71319528}" type="presOf" srcId="{144EAF20-B2AB-4502-B33E-1CF11C72D806}" destId="{4FEE17C0-C896-4AE8-AFDC-56F6DF64E32B}" srcOrd="0" destOrd="0" presId="urn:microsoft.com/office/officeart/2005/8/layout/hList9"/>
    <dgm:cxn modelId="{23A33D4D-B324-4679-8B96-C44C3858A7FC}" type="presOf" srcId="{021A0C00-D2F8-4DAE-945D-7EAA1271350F}" destId="{716E3F27-146F-4D13-81EB-626B0DE3BB55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42B45527-E55E-4692-A04A-D55FC4046B29}" type="presOf" srcId="{A5D1E796-9690-4A01-B319-8853AEDD4739}" destId="{B1A7531F-78B6-491B-9F03-360AF8DC8FED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EDB90FA0-BA47-472E-A042-2E5EB92ED6CF}" type="presOf" srcId="{A6E76746-D0D1-4733-A854-DC08988D2682}" destId="{065FC29C-DA81-44AE-ADAC-47273B5751F8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805BA763-D565-4451-BBF1-0D3E30A26004}" type="presOf" srcId="{AFB6C6CC-408F-4BE7-9D53-DCF5B65A5710}" destId="{D6905D3D-2A54-40F6-AE1C-066A2F85B5D2}" srcOrd="0" destOrd="0" presId="urn:microsoft.com/office/officeart/2005/8/layout/hList9"/>
    <dgm:cxn modelId="{D9419991-0325-4125-9E60-B17C8055DC4D}" type="presParOf" srcId="{4FEE17C0-C896-4AE8-AFDC-56F6DF64E32B}" destId="{77EE03EF-1FE4-4511-8F12-97FE643965A8}" srcOrd="0" destOrd="0" presId="urn:microsoft.com/office/officeart/2005/8/layout/hList9"/>
    <dgm:cxn modelId="{7B5C398D-FFDC-4F69-9BE1-4FEF66C22134}" type="presParOf" srcId="{4FEE17C0-C896-4AE8-AFDC-56F6DF64E32B}" destId="{B0F5B675-FFD7-4594-B8EF-1F392489363F}" srcOrd="1" destOrd="0" presId="urn:microsoft.com/office/officeart/2005/8/layout/hList9"/>
    <dgm:cxn modelId="{91D8D0AC-83AF-4433-8A0E-9CA716F5F958}" type="presParOf" srcId="{B0F5B675-FFD7-4594-B8EF-1F392489363F}" destId="{56E96195-DCC7-437A-A146-7F25F582A971}" srcOrd="0" destOrd="0" presId="urn:microsoft.com/office/officeart/2005/8/layout/hList9"/>
    <dgm:cxn modelId="{B9429B51-23F4-424D-B97A-73088003FE37}" type="presParOf" srcId="{B0F5B675-FFD7-4594-B8EF-1F392489363F}" destId="{13FF346D-62C7-4F07-9C7F-EE5A96969BBA}" srcOrd="1" destOrd="0" presId="urn:microsoft.com/office/officeart/2005/8/layout/hList9"/>
    <dgm:cxn modelId="{906C54E2-C9A8-4696-8054-C581C4A54BF3}" type="presParOf" srcId="{13FF346D-62C7-4F07-9C7F-EE5A96969BBA}" destId="{8191ED9C-F09F-4D5E-B542-7B5BB84AF328}" srcOrd="0" destOrd="0" presId="urn:microsoft.com/office/officeart/2005/8/layout/hList9"/>
    <dgm:cxn modelId="{0736A410-2A4D-460B-92BB-F9B69EF4D6BC}" type="presParOf" srcId="{13FF346D-62C7-4F07-9C7F-EE5A96969BBA}" destId="{D761F848-2D3F-4842-8D3C-29A2408BD5CA}" srcOrd="1" destOrd="0" presId="urn:microsoft.com/office/officeart/2005/8/layout/hList9"/>
    <dgm:cxn modelId="{1BC9171D-7961-4073-9A5C-2216843518E2}" type="presParOf" srcId="{4FEE17C0-C896-4AE8-AFDC-56F6DF64E32B}" destId="{3C0BD43E-135D-46F4-A547-F5A85F2B12A3}" srcOrd="2" destOrd="0" presId="urn:microsoft.com/office/officeart/2005/8/layout/hList9"/>
    <dgm:cxn modelId="{6E48C2DD-4413-44F2-980F-EE0506CD58C6}" type="presParOf" srcId="{4FEE17C0-C896-4AE8-AFDC-56F6DF64E32B}" destId="{716E3F27-146F-4D13-81EB-626B0DE3BB55}" srcOrd="3" destOrd="0" presId="urn:microsoft.com/office/officeart/2005/8/layout/hList9"/>
    <dgm:cxn modelId="{D98DF318-D0DD-4F96-9225-CA833D80B2B7}" type="presParOf" srcId="{4FEE17C0-C896-4AE8-AFDC-56F6DF64E32B}" destId="{12A52079-65B5-417B-A28A-981C27926745}" srcOrd="4" destOrd="0" presId="urn:microsoft.com/office/officeart/2005/8/layout/hList9"/>
    <dgm:cxn modelId="{AF4DFF36-4546-4B38-BD50-3C8292B28427}" type="presParOf" srcId="{4FEE17C0-C896-4AE8-AFDC-56F6DF64E32B}" destId="{F68709EE-6DF2-4A0C-8908-020BC092B92B}" srcOrd="5" destOrd="0" presId="urn:microsoft.com/office/officeart/2005/8/layout/hList9"/>
    <dgm:cxn modelId="{D4814025-ED3F-47E2-9CB6-C4D7A4D3E7D2}" type="presParOf" srcId="{4FEE17C0-C896-4AE8-AFDC-56F6DF64E32B}" destId="{7F84E86C-0CFC-4F99-A170-0F1CD5C21748}" srcOrd="6" destOrd="0" presId="urn:microsoft.com/office/officeart/2005/8/layout/hList9"/>
    <dgm:cxn modelId="{C6C97A55-B163-4234-9926-F2DB133ACE9D}" type="presParOf" srcId="{7F84E86C-0CFC-4F99-A170-0F1CD5C21748}" destId="{AB22D7D6-2069-4C4B-8800-C01AF74FDC5C}" srcOrd="0" destOrd="0" presId="urn:microsoft.com/office/officeart/2005/8/layout/hList9"/>
    <dgm:cxn modelId="{5BA2F0CF-549E-467D-9C1D-5511B42F65C5}" type="presParOf" srcId="{7F84E86C-0CFC-4F99-A170-0F1CD5C21748}" destId="{CCFDAE6C-9E96-406A-89A0-98EB88D28C6B}" srcOrd="1" destOrd="0" presId="urn:microsoft.com/office/officeart/2005/8/layout/hList9"/>
    <dgm:cxn modelId="{0F64D854-F8E4-42E8-B796-1AE221C7724D}" type="presParOf" srcId="{CCFDAE6C-9E96-406A-89A0-98EB88D28C6B}" destId="{B1A7531F-78B6-491B-9F03-360AF8DC8FED}" srcOrd="0" destOrd="0" presId="urn:microsoft.com/office/officeart/2005/8/layout/hList9"/>
    <dgm:cxn modelId="{5A86339D-3827-479E-B482-10A2E8F2EEB9}" type="presParOf" srcId="{CCFDAE6C-9E96-406A-89A0-98EB88D28C6B}" destId="{B6CBCFEE-ED6A-434B-95B0-C7C869BEAA3B}" srcOrd="1" destOrd="0" presId="urn:microsoft.com/office/officeart/2005/8/layout/hList9"/>
    <dgm:cxn modelId="{27AFADBF-3945-4C0E-8864-701ECBDE6BDA}" type="presParOf" srcId="{4FEE17C0-C896-4AE8-AFDC-56F6DF64E32B}" destId="{5DFA8B69-A2B0-451D-BC5B-A91CD3D9F6E7}" srcOrd="7" destOrd="0" presId="urn:microsoft.com/office/officeart/2005/8/layout/hList9"/>
    <dgm:cxn modelId="{9AA88EC2-1C3F-4257-BDB6-5580D73A6E29}" type="presParOf" srcId="{4FEE17C0-C896-4AE8-AFDC-56F6DF64E32B}" destId="{36F83C0A-B94E-475E-8B88-11C4D60B3307}" srcOrd="8" destOrd="0" presId="urn:microsoft.com/office/officeart/2005/8/layout/hList9"/>
    <dgm:cxn modelId="{F981E472-7C1A-4650-A6BB-FE5755C0CE79}" type="presParOf" srcId="{4FEE17C0-C896-4AE8-AFDC-56F6DF64E32B}" destId="{4F543910-0D51-4114-85B4-AF1A6F2EA948}" srcOrd="9" destOrd="0" presId="urn:microsoft.com/office/officeart/2005/8/layout/hList9"/>
    <dgm:cxn modelId="{A525DFEE-686C-461F-9CBC-65F37A657353}" type="presParOf" srcId="{4FEE17C0-C896-4AE8-AFDC-56F6DF64E32B}" destId="{FD6F045A-E537-4CA5-B9D9-D2749B8E0507}" srcOrd="10" destOrd="0" presId="urn:microsoft.com/office/officeart/2005/8/layout/hList9"/>
    <dgm:cxn modelId="{63F136A1-1948-413B-AFCC-F40BF2EB805A}" type="presParOf" srcId="{4FEE17C0-C896-4AE8-AFDC-56F6DF64E32B}" destId="{1003E7F5-E978-4A2A-ABC9-C65FD742E4FC}" srcOrd="11" destOrd="0" presId="urn:microsoft.com/office/officeart/2005/8/layout/hList9"/>
    <dgm:cxn modelId="{61511D32-79C2-45CF-9009-230587B4F9C7}" type="presParOf" srcId="{1003E7F5-E978-4A2A-ABC9-C65FD742E4FC}" destId="{0565AA5F-E636-4674-9FE1-46EBA9476972}" srcOrd="0" destOrd="0" presId="urn:microsoft.com/office/officeart/2005/8/layout/hList9"/>
    <dgm:cxn modelId="{ABD817B6-4A4D-4BF5-96E0-90D9EF6F4300}" type="presParOf" srcId="{1003E7F5-E978-4A2A-ABC9-C65FD742E4FC}" destId="{80CC9CCD-49B4-4ED8-8E88-6225E647F1E4}" srcOrd="1" destOrd="0" presId="urn:microsoft.com/office/officeart/2005/8/layout/hList9"/>
    <dgm:cxn modelId="{D6DA1054-8324-490C-9E28-2D74A9DC5580}" type="presParOf" srcId="{80CC9CCD-49B4-4ED8-8E88-6225E647F1E4}" destId="{3590376E-F7F2-4CC7-B24A-3BE7D126C441}" srcOrd="0" destOrd="0" presId="urn:microsoft.com/office/officeart/2005/8/layout/hList9"/>
    <dgm:cxn modelId="{50EADA31-E750-48F5-9717-AFB3DB4AC317}" type="presParOf" srcId="{80CC9CCD-49B4-4ED8-8E88-6225E647F1E4}" destId="{D8DCC6F8-4540-4C67-B43E-39CE299AE11E}" srcOrd="1" destOrd="0" presId="urn:microsoft.com/office/officeart/2005/8/layout/hList9"/>
    <dgm:cxn modelId="{BCE62BE1-8831-4FFD-9F11-6C4018D5AC40}" type="presParOf" srcId="{4FEE17C0-C896-4AE8-AFDC-56F6DF64E32B}" destId="{CAA1CACE-7974-45AB-934E-F317EC998AD5}" srcOrd="12" destOrd="0" presId="urn:microsoft.com/office/officeart/2005/8/layout/hList9"/>
    <dgm:cxn modelId="{6B605514-205F-42D8-B378-B69755A1B025}" type="presParOf" srcId="{4FEE17C0-C896-4AE8-AFDC-56F6DF64E32B}" destId="{14D45DB6-9F3E-407D-9EA1-E9C52A64A190}" srcOrd="13" destOrd="0" presId="urn:microsoft.com/office/officeart/2005/8/layout/hList9"/>
    <dgm:cxn modelId="{BF06C740-E289-4B90-89A1-1AF53842E3B4}" type="presParOf" srcId="{4FEE17C0-C896-4AE8-AFDC-56F6DF64E32B}" destId="{4F90C1BC-C50C-4ED6-BB3E-ACD16CF1C6FC}" srcOrd="14" destOrd="0" presId="urn:microsoft.com/office/officeart/2005/8/layout/hList9"/>
    <dgm:cxn modelId="{ACCD53E2-294D-4EE2-9264-787429CA5A7A}" type="presParOf" srcId="{4FEE17C0-C896-4AE8-AFDC-56F6DF64E32B}" destId="{BF83DE64-A087-416F-8829-3DABCD774FFF}" srcOrd="15" destOrd="0" presId="urn:microsoft.com/office/officeart/2005/8/layout/hList9"/>
    <dgm:cxn modelId="{A57EE588-09B9-49E1-AA60-D9FD76BB9E73}" type="presParOf" srcId="{4FEE17C0-C896-4AE8-AFDC-56F6DF64E32B}" destId="{5F285BFA-9255-4022-87A4-D411C6D7E07B}" srcOrd="16" destOrd="0" presId="urn:microsoft.com/office/officeart/2005/8/layout/hList9"/>
    <dgm:cxn modelId="{3C8436BF-3691-41EC-A441-0DD23C3909FB}" type="presParOf" srcId="{5F285BFA-9255-4022-87A4-D411C6D7E07B}" destId="{A8B0A9FB-8094-46D7-B083-BA44616ED2D7}" srcOrd="0" destOrd="0" presId="urn:microsoft.com/office/officeart/2005/8/layout/hList9"/>
    <dgm:cxn modelId="{D05DD010-2EEE-4227-A4AE-75CCC04F9159}" type="presParOf" srcId="{5F285BFA-9255-4022-87A4-D411C6D7E07B}" destId="{C7DE6FC7-8C0D-4CC6-AC02-21F7DB9D9FE2}" srcOrd="1" destOrd="0" presId="urn:microsoft.com/office/officeart/2005/8/layout/hList9"/>
    <dgm:cxn modelId="{EF3C2BAC-A6FF-41BC-976D-0A37F4F75685}" type="presParOf" srcId="{C7DE6FC7-8C0D-4CC6-AC02-21F7DB9D9FE2}" destId="{6A0F6797-9610-460F-95FA-FCED15DC69F9}" srcOrd="0" destOrd="0" presId="urn:microsoft.com/office/officeart/2005/8/layout/hList9"/>
    <dgm:cxn modelId="{847133E8-22F2-4D34-A3CB-B14F692108BC}" type="presParOf" srcId="{C7DE6FC7-8C0D-4CC6-AC02-21F7DB9D9FE2}" destId="{065FC29C-DA81-44AE-ADAC-47273B5751F8}" srcOrd="1" destOrd="0" presId="urn:microsoft.com/office/officeart/2005/8/layout/hList9"/>
    <dgm:cxn modelId="{4F782E54-BF46-461C-B201-D1D202B4F7EB}" type="presParOf" srcId="{4FEE17C0-C896-4AE8-AFDC-56F6DF64E32B}" destId="{C48DF331-A350-4F9D-BB6A-0CA41F337FDA}" srcOrd="17" destOrd="0" presId="urn:microsoft.com/office/officeart/2005/8/layout/hList9"/>
    <dgm:cxn modelId="{668C3EFE-DFFC-4E85-B450-6133E3162917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smtClean="0">
              <a:latin typeface="Century Gothic" panose="020B0502020202020204" pitchFamily="34" charset="0"/>
            </a:rPr>
            <a:t>Жир лосося (омег-3)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(ящик)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10</a:t>
          </a:r>
          <a:r>
            <a:rPr lang="ru-RU" sz="2800" b="1" i="0" dirty="0" smtClean="0"/>
            <a:t> 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90 000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23134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6043" custLinFactNeighborY="-41735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CD5B3A7B-6C3D-4C21-B308-6A3ECB70DD81}" type="presOf" srcId="{07B0C926-2E1D-443D-A842-5C82EBE3514E}" destId="{36F83C0A-B94E-475E-8B88-11C4D60B3307}" srcOrd="0" destOrd="0" presId="urn:microsoft.com/office/officeart/2005/8/layout/hList9"/>
    <dgm:cxn modelId="{EBF4704F-97CD-473A-95FB-D7FF5B477711}" type="presOf" srcId="{A5D1E796-9690-4A01-B319-8853AEDD4739}" destId="{B1A7531F-78B6-491B-9F03-360AF8DC8FED}" srcOrd="0" destOrd="0" presId="urn:microsoft.com/office/officeart/2005/8/layout/hList9"/>
    <dgm:cxn modelId="{FB892548-C196-4051-A457-751AB72709A5}" type="presOf" srcId="{A6E76746-D0D1-4733-A854-DC08988D2682}" destId="{6A0F6797-9610-460F-95FA-FCED15DC69F9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BF770A99-4CD4-4DE7-8868-2647ED74C254}" type="presOf" srcId="{A5D1E796-9690-4A01-B319-8853AEDD4739}" destId="{B6CBCFEE-ED6A-434B-95B0-C7C869BEAA3B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5DC06289-72AA-4F32-B994-B7B8697FC4A2}" type="presOf" srcId="{021A0C00-D2F8-4DAE-945D-7EAA1271350F}" destId="{716E3F27-146F-4D13-81EB-626B0DE3BB55}" srcOrd="0" destOrd="0" presId="urn:microsoft.com/office/officeart/2005/8/layout/hList9"/>
    <dgm:cxn modelId="{1FB829AE-2524-40D5-AC54-BBB3E874346B}" type="presOf" srcId="{5FEE2955-8297-4B42-BE70-1A082BFD2165}" destId="{3590376E-F7F2-4CC7-B24A-3BE7D126C441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E6DA4602-07F2-4292-B4B8-E276B6038B08}" type="presOf" srcId="{144EAF20-B2AB-4502-B33E-1CF11C72D806}" destId="{4FEE17C0-C896-4AE8-AFDC-56F6DF64E32B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52EC5F08-7A67-405C-84F2-164EDA76327D}" type="presOf" srcId="{EBF33FBB-BD6B-452A-8DF3-26B302A8100F}" destId="{D761F848-2D3F-4842-8D3C-29A2408BD5CA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7FBF5AAD-7DCA-42F7-94D3-9625AF06A6A9}" type="presOf" srcId="{AFB6C6CC-408F-4BE7-9D53-DCF5B65A5710}" destId="{D6905D3D-2A54-40F6-AE1C-066A2F85B5D2}" srcOrd="0" destOrd="0" presId="urn:microsoft.com/office/officeart/2005/8/layout/hList9"/>
    <dgm:cxn modelId="{80D99302-49CE-4F7C-8DB7-827EDF8EDCDC}" type="presOf" srcId="{F53FCCCB-5BC3-46B6-A51A-CB4F3F7BB843}" destId="{14D45DB6-9F3E-407D-9EA1-E9C52A64A190}" srcOrd="0" destOrd="0" presId="urn:microsoft.com/office/officeart/2005/8/layout/hList9"/>
    <dgm:cxn modelId="{FF531FE5-D156-43A9-B29E-6A30267C3870}" type="presOf" srcId="{A6E76746-D0D1-4733-A854-DC08988D2682}" destId="{065FC29C-DA81-44AE-ADAC-47273B5751F8}" srcOrd="1" destOrd="0" presId="urn:microsoft.com/office/officeart/2005/8/layout/hList9"/>
    <dgm:cxn modelId="{5FD7E82F-6699-44FB-B41D-DA6DF84B7957}" type="presOf" srcId="{5FEE2955-8297-4B42-BE70-1A082BFD2165}" destId="{D8DCC6F8-4540-4C67-B43E-39CE299AE11E}" srcOrd="1" destOrd="0" presId="urn:microsoft.com/office/officeart/2005/8/layout/hList9"/>
    <dgm:cxn modelId="{31C815BF-B31A-41A3-BCB3-8236983CCF22}" type="presOf" srcId="{EBF33FBB-BD6B-452A-8DF3-26B302A8100F}" destId="{8191ED9C-F09F-4D5E-B542-7B5BB84AF328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020B3964-0810-46C4-A796-1A980D42C5EC}" type="presParOf" srcId="{4FEE17C0-C896-4AE8-AFDC-56F6DF64E32B}" destId="{77EE03EF-1FE4-4511-8F12-97FE643965A8}" srcOrd="0" destOrd="0" presId="urn:microsoft.com/office/officeart/2005/8/layout/hList9"/>
    <dgm:cxn modelId="{541248C3-E748-4AE7-AE54-B4DCABD1A88C}" type="presParOf" srcId="{4FEE17C0-C896-4AE8-AFDC-56F6DF64E32B}" destId="{B0F5B675-FFD7-4594-B8EF-1F392489363F}" srcOrd="1" destOrd="0" presId="urn:microsoft.com/office/officeart/2005/8/layout/hList9"/>
    <dgm:cxn modelId="{DE75B5D9-5281-49BA-BA77-DBE52F3292A8}" type="presParOf" srcId="{B0F5B675-FFD7-4594-B8EF-1F392489363F}" destId="{56E96195-DCC7-437A-A146-7F25F582A971}" srcOrd="0" destOrd="0" presId="urn:microsoft.com/office/officeart/2005/8/layout/hList9"/>
    <dgm:cxn modelId="{5E696DB7-4657-4061-AB33-4ADCE5EE755E}" type="presParOf" srcId="{B0F5B675-FFD7-4594-B8EF-1F392489363F}" destId="{13FF346D-62C7-4F07-9C7F-EE5A96969BBA}" srcOrd="1" destOrd="0" presId="urn:microsoft.com/office/officeart/2005/8/layout/hList9"/>
    <dgm:cxn modelId="{D46C189F-E8FE-42E7-9F79-38C1B8E6AA9C}" type="presParOf" srcId="{13FF346D-62C7-4F07-9C7F-EE5A96969BBA}" destId="{8191ED9C-F09F-4D5E-B542-7B5BB84AF328}" srcOrd="0" destOrd="0" presId="urn:microsoft.com/office/officeart/2005/8/layout/hList9"/>
    <dgm:cxn modelId="{82EB6DB7-3E78-490F-8595-1E60DDBFA445}" type="presParOf" srcId="{13FF346D-62C7-4F07-9C7F-EE5A96969BBA}" destId="{D761F848-2D3F-4842-8D3C-29A2408BD5CA}" srcOrd="1" destOrd="0" presId="urn:microsoft.com/office/officeart/2005/8/layout/hList9"/>
    <dgm:cxn modelId="{883A6590-E00A-4190-8BFD-E9E0C56C97D2}" type="presParOf" srcId="{4FEE17C0-C896-4AE8-AFDC-56F6DF64E32B}" destId="{3C0BD43E-135D-46F4-A547-F5A85F2B12A3}" srcOrd="2" destOrd="0" presId="urn:microsoft.com/office/officeart/2005/8/layout/hList9"/>
    <dgm:cxn modelId="{3B59E4B6-F264-4C73-A2FF-F14F2C6488E6}" type="presParOf" srcId="{4FEE17C0-C896-4AE8-AFDC-56F6DF64E32B}" destId="{716E3F27-146F-4D13-81EB-626B0DE3BB55}" srcOrd="3" destOrd="0" presId="urn:microsoft.com/office/officeart/2005/8/layout/hList9"/>
    <dgm:cxn modelId="{EE462F1F-222E-481E-A85F-5110E675C8B9}" type="presParOf" srcId="{4FEE17C0-C896-4AE8-AFDC-56F6DF64E32B}" destId="{12A52079-65B5-417B-A28A-981C27926745}" srcOrd="4" destOrd="0" presId="urn:microsoft.com/office/officeart/2005/8/layout/hList9"/>
    <dgm:cxn modelId="{FF6B40E1-00CD-4B56-8470-227B1450E727}" type="presParOf" srcId="{4FEE17C0-C896-4AE8-AFDC-56F6DF64E32B}" destId="{F68709EE-6DF2-4A0C-8908-020BC092B92B}" srcOrd="5" destOrd="0" presId="urn:microsoft.com/office/officeart/2005/8/layout/hList9"/>
    <dgm:cxn modelId="{B3E95FF7-096A-4E8B-86D6-1253DEF38FBF}" type="presParOf" srcId="{4FEE17C0-C896-4AE8-AFDC-56F6DF64E32B}" destId="{7F84E86C-0CFC-4F99-A170-0F1CD5C21748}" srcOrd="6" destOrd="0" presId="urn:microsoft.com/office/officeart/2005/8/layout/hList9"/>
    <dgm:cxn modelId="{E24F2C42-5E8C-4EAE-AC32-9CA8D376D2D6}" type="presParOf" srcId="{7F84E86C-0CFC-4F99-A170-0F1CD5C21748}" destId="{AB22D7D6-2069-4C4B-8800-C01AF74FDC5C}" srcOrd="0" destOrd="0" presId="urn:microsoft.com/office/officeart/2005/8/layout/hList9"/>
    <dgm:cxn modelId="{6F5438D2-87D0-4ECF-8CB4-5B05752394CC}" type="presParOf" srcId="{7F84E86C-0CFC-4F99-A170-0F1CD5C21748}" destId="{CCFDAE6C-9E96-406A-89A0-98EB88D28C6B}" srcOrd="1" destOrd="0" presId="urn:microsoft.com/office/officeart/2005/8/layout/hList9"/>
    <dgm:cxn modelId="{72A9ABC8-82C7-43D1-B356-F5B1E72B9531}" type="presParOf" srcId="{CCFDAE6C-9E96-406A-89A0-98EB88D28C6B}" destId="{B1A7531F-78B6-491B-9F03-360AF8DC8FED}" srcOrd="0" destOrd="0" presId="urn:microsoft.com/office/officeart/2005/8/layout/hList9"/>
    <dgm:cxn modelId="{2E8B52EC-D14E-4604-9346-300312D1C89A}" type="presParOf" srcId="{CCFDAE6C-9E96-406A-89A0-98EB88D28C6B}" destId="{B6CBCFEE-ED6A-434B-95B0-C7C869BEAA3B}" srcOrd="1" destOrd="0" presId="urn:microsoft.com/office/officeart/2005/8/layout/hList9"/>
    <dgm:cxn modelId="{C5A742E6-8D32-4C72-AC87-1CB0BAAA7115}" type="presParOf" srcId="{4FEE17C0-C896-4AE8-AFDC-56F6DF64E32B}" destId="{5DFA8B69-A2B0-451D-BC5B-A91CD3D9F6E7}" srcOrd="7" destOrd="0" presId="urn:microsoft.com/office/officeart/2005/8/layout/hList9"/>
    <dgm:cxn modelId="{AAEC317B-8D74-4263-BC22-68E170081BA7}" type="presParOf" srcId="{4FEE17C0-C896-4AE8-AFDC-56F6DF64E32B}" destId="{36F83C0A-B94E-475E-8B88-11C4D60B3307}" srcOrd="8" destOrd="0" presId="urn:microsoft.com/office/officeart/2005/8/layout/hList9"/>
    <dgm:cxn modelId="{818FDE06-8C46-4A05-AA90-CAC47518F713}" type="presParOf" srcId="{4FEE17C0-C896-4AE8-AFDC-56F6DF64E32B}" destId="{4F543910-0D51-4114-85B4-AF1A6F2EA948}" srcOrd="9" destOrd="0" presId="urn:microsoft.com/office/officeart/2005/8/layout/hList9"/>
    <dgm:cxn modelId="{89D31AD4-3975-4C5D-AD4D-808681A7C2B3}" type="presParOf" srcId="{4FEE17C0-C896-4AE8-AFDC-56F6DF64E32B}" destId="{FD6F045A-E537-4CA5-B9D9-D2749B8E0507}" srcOrd="10" destOrd="0" presId="urn:microsoft.com/office/officeart/2005/8/layout/hList9"/>
    <dgm:cxn modelId="{42AFA3A1-B7A5-4328-823F-6E2DE4948B34}" type="presParOf" srcId="{4FEE17C0-C896-4AE8-AFDC-56F6DF64E32B}" destId="{1003E7F5-E978-4A2A-ABC9-C65FD742E4FC}" srcOrd="11" destOrd="0" presId="urn:microsoft.com/office/officeart/2005/8/layout/hList9"/>
    <dgm:cxn modelId="{0B6095BD-7296-4E2C-8A1C-6BC665959775}" type="presParOf" srcId="{1003E7F5-E978-4A2A-ABC9-C65FD742E4FC}" destId="{0565AA5F-E636-4674-9FE1-46EBA9476972}" srcOrd="0" destOrd="0" presId="urn:microsoft.com/office/officeart/2005/8/layout/hList9"/>
    <dgm:cxn modelId="{E1BD2697-4D03-4E8C-A48C-A853AC44CF87}" type="presParOf" srcId="{1003E7F5-E978-4A2A-ABC9-C65FD742E4FC}" destId="{80CC9CCD-49B4-4ED8-8E88-6225E647F1E4}" srcOrd="1" destOrd="0" presId="urn:microsoft.com/office/officeart/2005/8/layout/hList9"/>
    <dgm:cxn modelId="{A761CCDE-DC4F-4A90-BA26-719C7F21F4E2}" type="presParOf" srcId="{80CC9CCD-49B4-4ED8-8E88-6225E647F1E4}" destId="{3590376E-F7F2-4CC7-B24A-3BE7D126C441}" srcOrd="0" destOrd="0" presId="urn:microsoft.com/office/officeart/2005/8/layout/hList9"/>
    <dgm:cxn modelId="{9E528F9E-5566-4080-99A8-201701CCC933}" type="presParOf" srcId="{80CC9CCD-49B4-4ED8-8E88-6225E647F1E4}" destId="{D8DCC6F8-4540-4C67-B43E-39CE299AE11E}" srcOrd="1" destOrd="0" presId="urn:microsoft.com/office/officeart/2005/8/layout/hList9"/>
    <dgm:cxn modelId="{C620D154-E0D0-4F57-836D-015512D19E95}" type="presParOf" srcId="{4FEE17C0-C896-4AE8-AFDC-56F6DF64E32B}" destId="{CAA1CACE-7974-45AB-934E-F317EC998AD5}" srcOrd="12" destOrd="0" presId="urn:microsoft.com/office/officeart/2005/8/layout/hList9"/>
    <dgm:cxn modelId="{1C857A68-B0E8-462F-846B-272D449C23EC}" type="presParOf" srcId="{4FEE17C0-C896-4AE8-AFDC-56F6DF64E32B}" destId="{14D45DB6-9F3E-407D-9EA1-E9C52A64A190}" srcOrd="13" destOrd="0" presId="urn:microsoft.com/office/officeart/2005/8/layout/hList9"/>
    <dgm:cxn modelId="{32B4F7BC-4659-4768-96DB-3A1057D6DF69}" type="presParOf" srcId="{4FEE17C0-C896-4AE8-AFDC-56F6DF64E32B}" destId="{4F90C1BC-C50C-4ED6-BB3E-ACD16CF1C6FC}" srcOrd="14" destOrd="0" presId="urn:microsoft.com/office/officeart/2005/8/layout/hList9"/>
    <dgm:cxn modelId="{BF60569A-E2BE-434A-9436-155AF3F9199D}" type="presParOf" srcId="{4FEE17C0-C896-4AE8-AFDC-56F6DF64E32B}" destId="{BF83DE64-A087-416F-8829-3DABCD774FFF}" srcOrd="15" destOrd="0" presId="urn:microsoft.com/office/officeart/2005/8/layout/hList9"/>
    <dgm:cxn modelId="{1531BBE6-285B-4549-98A8-37F1EF72D334}" type="presParOf" srcId="{4FEE17C0-C896-4AE8-AFDC-56F6DF64E32B}" destId="{5F285BFA-9255-4022-87A4-D411C6D7E07B}" srcOrd="16" destOrd="0" presId="urn:microsoft.com/office/officeart/2005/8/layout/hList9"/>
    <dgm:cxn modelId="{FBF94560-3829-4779-96BD-1889CCF13124}" type="presParOf" srcId="{5F285BFA-9255-4022-87A4-D411C6D7E07B}" destId="{A8B0A9FB-8094-46D7-B083-BA44616ED2D7}" srcOrd="0" destOrd="0" presId="urn:microsoft.com/office/officeart/2005/8/layout/hList9"/>
    <dgm:cxn modelId="{7FB10DDE-8382-4F65-95B2-D37C745BA5DC}" type="presParOf" srcId="{5F285BFA-9255-4022-87A4-D411C6D7E07B}" destId="{C7DE6FC7-8C0D-4CC6-AC02-21F7DB9D9FE2}" srcOrd="1" destOrd="0" presId="urn:microsoft.com/office/officeart/2005/8/layout/hList9"/>
    <dgm:cxn modelId="{02FE7703-BE50-49C2-8957-A2B5A4283C4C}" type="presParOf" srcId="{C7DE6FC7-8C0D-4CC6-AC02-21F7DB9D9FE2}" destId="{6A0F6797-9610-460F-95FA-FCED15DC69F9}" srcOrd="0" destOrd="0" presId="urn:microsoft.com/office/officeart/2005/8/layout/hList9"/>
    <dgm:cxn modelId="{7A015DCC-FEC4-485C-B9F2-B5F1505FD375}" type="presParOf" srcId="{C7DE6FC7-8C0D-4CC6-AC02-21F7DB9D9FE2}" destId="{065FC29C-DA81-44AE-ADAC-47273B5751F8}" srcOrd="1" destOrd="0" presId="urn:microsoft.com/office/officeart/2005/8/layout/hList9"/>
    <dgm:cxn modelId="{D4C34983-EE4E-45B6-9905-7E04E4ED1952}" type="presParOf" srcId="{4FEE17C0-C896-4AE8-AFDC-56F6DF64E32B}" destId="{C48DF331-A350-4F9D-BB6A-0CA41F337FDA}" srcOrd="17" destOrd="0" presId="urn:microsoft.com/office/officeart/2005/8/layout/hList9"/>
    <dgm:cxn modelId="{477A8071-509E-4D56-9100-4FEE743EE6FF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smtClean="0">
              <a:latin typeface="Century Gothic" panose="020B0502020202020204" pitchFamily="34" charset="0"/>
            </a:rPr>
            <a:t>Жир лосося (омег-3)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(ящик)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15</a:t>
          </a:r>
          <a:r>
            <a:rPr lang="ru-RU" sz="2800" b="1" i="0" dirty="0" smtClean="0"/>
            <a:t> 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135 000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23134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6043" custLinFactNeighborY="-41735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577D243C-11A3-4C06-952B-1E372AC9C298}" type="presOf" srcId="{F53FCCCB-5BC3-46B6-A51A-CB4F3F7BB843}" destId="{14D45DB6-9F3E-407D-9EA1-E9C52A64A190}" srcOrd="0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B2FC02D0-BA62-4614-ABD4-3485DADF8B9E}" type="presOf" srcId="{5FEE2955-8297-4B42-BE70-1A082BFD2165}" destId="{3590376E-F7F2-4CC7-B24A-3BE7D126C441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692087A9-5C9B-4EB9-BA92-3764BF39F5C2}" type="presOf" srcId="{A6E76746-D0D1-4733-A854-DC08988D2682}" destId="{065FC29C-DA81-44AE-ADAC-47273B5751F8}" srcOrd="1" destOrd="0" presId="urn:microsoft.com/office/officeart/2005/8/layout/hList9"/>
    <dgm:cxn modelId="{0C5A7659-B90A-4CC4-AD14-BD0C23DFD7D3}" type="presOf" srcId="{A6E76746-D0D1-4733-A854-DC08988D2682}" destId="{6A0F6797-9610-460F-95FA-FCED15DC69F9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185724A3-74A1-468E-95A2-AD47BE41A296}" type="presOf" srcId="{5FEE2955-8297-4B42-BE70-1A082BFD2165}" destId="{D8DCC6F8-4540-4C67-B43E-39CE299AE11E}" srcOrd="1" destOrd="0" presId="urn:microsoft.com/office/officeart/2005/8/layout/hList9"/>
    <dgm:cxn modelId="{F8840A53-8BA9-4D0B-A67D-23A9A5F7F256}" type="presOf" srcId="{EBF33FBB-BD6B-452A-8DF3-26B302A8100F}" destId="{8191ED9C-F09F-4D5E-B542-7B5BB84AF328}" srcOrd="0" destOrd="0" presId="urn:microsoft.com/office/officeart/2005/8/layout/hList9"/>
    <dgm:cxn modelId="{7A25BCEF-B89D-4F9D-AE91-FBD1D2A331AC}" type="presOf" srcId="{144EAF20-B2AB-4502-B33E-1CF11C72D806}" destId="{4FEE17C0-C896-4AE8-AFDC-56F6DF64E32B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D805603C-A1E3-46B7-8A78-EFC634BFD826}" type="presOf" srcId="{EBF33FBB-BD6B-452A-8DF3-26B302A8100F}" destId="{D761F848-2D3F-4842-8D3C-29A2408BD5CA}" srcOrd="1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22A4610F-38B7-4B4B-ACBE-FC7E0C5D7B8D}" type="presOf" srcId="{07B0C926-2E1D-443D-A842-5C82EBE3514E}" destId="{36F83C0A-B94E-475E-8B88-11C4D60B3307}" srcOrd="0" destOrd="0" presId="urn:microsoft.com/office/officeart/2005/8/layout/hList9"/>
    <dgm:cxn modelId="{D9AFDF48-05E9-41F7-BEDE-58F4BEBA6EC1}" type="presOf" srcId="{A5D1E796-9690-4A01-B319-8853AEDD4739}" destId="{B1A7531F-78B6-491B-9F03-360AF8DC8FED}" srcOrd="0" destOrd="0" presId="urn:microsoft.com/office/officeart/2005/8/layout/hList9"/>
    <dgm:cxn modelId="{5FA47AAA-6036-469E-A0AD-824D9D3D8109}" type="presOf" srcId="{021A0C00-D2F8-4DAE-945D-7EAA1271350F}" destId="{716E3F27-146F-4D13-81EB-626B0DE3BB55}" srcOrd="0" destOrd="0" presId="urn:microsoft.com/office/officeart/2005/8/layout/hList9"/>
    <dgm:cxn modelId="{EF98F0C8-B448-4D97-A6E4-EB2C0FE9F819}" type="presOf" srcId="{AFB6C6CC-408F-4BE7-9D53-DCF5B65A5710}" destId="{D6905D3D-2A54-40F6-AE1C-066A2F85B5D2}" srcOrd="0" destOrd="0" presId="urn:microsoft.com/office/officeart/2005/8/layout/hList9"/>
    <dgm:cxn modelId="{5F6639AD-C6CF-4EF6-B216-01C712FEAF65}" type="presOf" srcId="{A5D1E796-9690-4A01-B319-8853AEDD4739}" destId="{B6CBCFEE-ED6A-434B-95B0-C7C869BEAA3B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EB0532F2-4A79-4325-AFA6-4B2D68D57019}" type="presParOf" srcId="{4FEE17C0-C896-4AE8-AFDC-56F6DF64E32B}" destId="{77EE03EF-1FE4-4511-8F12-97FE643965A8}" srcOrd="0" destOrd="0" presId="urn:microsoft.com/office/officeart/2005/8/layout/hList9"/>
    <dgm:cxn modelId="{19A19455-5632-4AAC-98B0-9430B318CE77}" type="presParOf" srcId="{4FEE17C0-C896-4AE8-AFDC-56F6DF64E32B}" destId="{B0F5B675-FFD7-4594-B8EF-1F392489363F}" srcOrd="1" destOrd="0" presId="urn:microsoft.com/office/officeart/2005/8/layout/hList9"/>
    <dgm:cxn modelId="{CD4734D3-7E94-45DB-A977-FB0EF9730528}" type="presParOf" srcId="{B0F5B675-FFD7-4594-B8EF-1F392489363F}" destId="{56E96195-DCC7-437A-A146-7F25F582A971}" srcOrd="0" destOrd="0" presId="urn:microsoft.com/office/officeart/2005/8/layout/hList9"/>
    <dgm:cxn modelId="{585BD961-B268-464B-9E6A-B974BA0B6F8B}" type="presParOf" srcId="{B0F5B675-FFD7-4594-B8EF-1F392489363F}" destId="{13FF346D-62C7-4F07-9C7F-EE5A96969BBA}" srcOrd="1" destOrd="0" presId="urn:microsoft.com/office/officeart/2005/8/layout/hList9"/>
    <dgm:cxn modelId="{024ED42E-1D25-4062-B65E-4F22F7FAA227}" type="presParOf" srcId="{13FF346D-62C7-4F07-9C7F-EE5A96969BBA}" destId="{8191ED9C-F09F-4D5E-B542-7B5BB84AF328}" srcOrd="0" destOrd="0" presId="urn:microsoft.com/office/officeart/2005/8/layout/hList9"/>
    <dgm:cxn modelId="{8D19EED6-B90B-49F0-B3E9-446F6992E76C}" type="presParOf" srcId="{13FF346D-62C7-4F07-9C7F-EE5A96969BBA}" destId="{D761F848-2D3F-4842-8D3C-29A2408BD5CA}" srcOrd="1" destOrd="0" presId="urn:microsoft.com/office/officeart/2005/8/layout/hList9"/>
    <dgm:cxn modelId="{80279652-0127-4128-B717-76391A983BF7}" type="presParOf" srcId="{4FEE17C0-C896-4AE8-AFDC-56F6DF64E32B}" destId="{3C0BD43E-135D-46F4-A547-F5A85F2B12A3}" srcOrd="2" destOrd="0" presId="urn:microsoft.com/office/officeart/2005/8/layout/hList9"/>
    <dgm:cxn modelId="{ABAEB7B0-0AEE-4B6E-9E31-CBD9E7EBE560}" type="presParOf" srcId="{4FEE17C0-C896-4AE8-AFDC-56F6DF64E32B}" destId="{716E3F27-146F-4D13-81EB-626B0DE3BB55}" srcOrd="3" destOrd="0" presId="urn:microsoft.com/office/officeart/2005/8/layout/hList9"/>
    <dgm:cxn modelId="{B4F1F60F-774C-4095-B888-2D6C228179C0}" type="presParOf" srcId="{4FEE17C0-C896-4AE8-AFDC-56F6DF64E32B}" destId="{12A52079-65B5-417B-A28A-981C27926745}" srcOrd="4" destOrd="0" presId="urn:microsoft.com/office/officeart/2005/8/layout/hList9"/>
    <dgm:cxn modelId="{E901A305-5CB7-4078-901D-C039C6F82773}" type="presParOf" srcId="{4FEE17C0-C896-4AE8-AFDC-56F6DF64E32B}" destId="{F68709EE-6DF2-4A0C-8908-020BC092B92B}" srcOrd="5" destOrd="0" presId="urn:microsoft.com/office/officeart/2005/8/layout/hList9"/>
    <dgm:cxn modelId="{166094FF-52EB-426B-9ED4-81F7E8156B2E}" type="presParOf" srcId="{4FEE17C0-C896-4AE8-AFDC-56F6DF64E32B}" destId="{7F84E86C-0CFC-4F99-A170-0F1CD5C21748}" srcOrd="6" destOrd="0" presId="urn:microsoft.com/office/officeart/2005/8/layout/hList9"/>
    <dgm:cxn modelId="{989D4026-3B23-40B2-9D97-F29CB67D009B}" type="presParOf" srcId="{7F84E86C-0CFC-4F99-A170-0F1CD5C21748}" destId="{AB22D7D6-2069-4C4B-8800-C01AF74FDC5C}" srcOrd="0" destOrd="0" presId="urn:microsoft.com/office/officeart/2005/8/layout/hList9"/>
    <dgm:cxn modelId="{C7D3E8F3-E4A6-4F48-A1CC-B755DF4C60C5}" type="presParOf" srcId="{7F84E86C-0CFC-4F99-A170-0F1CD5C21748}" destId="{CCFDAE6C-9E96-406A-89A0-98EB88D28C6B}" srcOrd="1" destOrd="0" presId="urn:microsoft.com/office/officeart/2005/8/layout/hList9"/>
    <dgm:cxn modelId="{401F707F-DE5C-4D67-8F7C-80A0D1D0D599}" type="presParOf" srcId="{CCFDAE6C-9E96-406A-89A0-98EB88D28C6B}" destId="{B1A7531F-78B6-491B-9F03-360AF8DC8FED}" srcOrd="0" destOrd="0" presId="urn:microsoft.com/office/officeart/2005/8/layout/hList9"/>
    <dgm:cxn modelId="{DB172E45-220D-446F-8404-90FC71A4940B}" type="presParOf" srcId="{CCFDAE6C-9E96-406A-89A0-98EB88D28C6B}" destId="{B6CBCFEE-ED6A-434B-95B0-C7C869BEAA3B}" srcOrd="1" destOrd="0" presId="urn:microsoft.com/office/officeart/2005/8/layout/hList9"/>
    <dgm:cxn modelId="{2B794A5D-80A2-4694-A4D4-A50B3B04314A}" type="presParOf" srcId="{4FEE17C0-C896-4AE8-AFDC-56F6DF64E32B}" destId="{5DFA8B69-A2B0-451D-BC5B-A91CD3D9F6E7}" srcOrd="7" destOrd="0" presId="urn:microsoft.com/office/officeart/2005/8/layout/hList9"/>
    <dgm:cxn modelId="{FDDED5B8-F5D4-418D-B13F-0161BCE4D5E9}" type="presParOf" srcId="{4FEE17C0-C896-4AE8-AFDC-56F6DF64E32B}" destId="{36F83C0A-B94E-475E-8B88-11C4D60B3307}" srcOrd="8" destOrd="0" presId="urn:microsoft.com/office/officeart/2005/8/layout/hList9"/>
    <dgm:cxn modelId="{C00B6FEB-3B1F-42B6-A4A7-EBFE944AD225}" type="presParOf" srcId="{4FEE17C0-C896-4AE8-AFDC-56F6DF64E32B}" destId="{4F543910-0D51-4114-85B4-AF1A6F2EA948}" srcOrd="9" destOrd="0" presId="urn:microsoft.com/office/officeart/2005/8/layout/hList9"/>
    <dgm:cxn modelId="{3FD2FF07-6EDD-4934-B73C-FFC680A2A749}" type="presParOf" srcId="{4FEE17C0-C896-4AE8-AFDC-56F6DF64E32B}" destId="{FD6F045A-E537-4CA5-B9D9-D2749B8E0507}" srcOrd="10" destOrd="0" presId="urn:microsoft.com/office/officeart/2005/8/layout/hList9"/>
    <dgm:cxn modelId="{429FCB4B-89E0-4D13-8B42-011A28B6BDAA}" type="presParOf" srcId="{4FEE17C0-C896-4AE8-AFDC-56F6DF64E32B}" destId="{1003E7F5-E978-4A2A-ABC9-C65FD742E4FC}" srcOrd="11" destOrd="0" presId="urn:microsoft.com/office/officeart/2005/8/layout/hList9"/>
    <dgm:cxn modelId="{5C14F86C-8D11-4F74-98D0-1E7C476B2D7E}" type="presParOf" srcId="{1003E7F5-E978-4A2A-ABC9-C65FD742E4FC}" destId="{0565AA5F-E636-4674-9FE1-46EBA9476972}" srcOrd="0" destOrd="0" presId="urn:microsoft.com/office/officeart/2005/8/layout/hList9"/>
    <dgm:cxn modelId="{D85F180D-E971-4100-83C3-AA070DBD093C}" type="presParOf" srcId="{1003E7F5-E978-4A2A-ABC9-C65FD742E4FC}" destId="{80CC9CCD-49B4-4ED8-8E88-6225E647F1E4}" srcOrd="1" destOrd="0" presId="urn:microsoft.com/office/officeart/2005/8/layout/hList9"/>
    <dgm:cxn modelId="{14CED7E2-8302-4849-8CF1-575221B8C39B}" type="presParOf" srcId="{80CC9CCD-49B4-4ED8-8E88-6225E647F1E4}" destId="{3590376E-F7F2-4CC7-B24A-3BE7D126C441}" srcOrd="0" destOrd="0" presId="urn:microsoft.com/office/officeart/2005/8/layout/hList9"/>
    <dgm:cxn modelId="{1F2E756F-C3CC-4FFB-9A59-66FC71709B50}" type="presParOf" srcId="{80CC9CCD-49B4-4ED8-8E88-6225E647F1E4}" destId="{D8DCC6F8-4540-4C67-B43E-39CE299AE11E}" srcOrd="1" destOrd="0" presId="urn:microsoft.com/office/officeart/2005/8/layout/hList9"/>
    <dgm:cxn modelId="{78E5BF90-16CB-412C-A33D-DBAC250BBFA7}" type="presParOf" srcId="{4FEE17C0-C896-4AE8-AFDC-56F6DF64E32B}" destId="{CAA1CACE-7974-45AB-934E-F317EC998AD5}" srcOrd="12" destOrd="0" presId="urn:microsoft.com/office/officeart/2005/8/layout/hList9"/>
    <dgm:cxn modelId="{F9F26A76-EE42-4ED5-9548-E9DA24CA300A}" type="presParOf" srcId="{4FEE17C0-C896-4AE8-AFDC-56F6DF64E32B}" destId="{14D45DB6-9F3E-407D-9EA1-E9C52A64A190}" srcOrd="13" destOrd="0" presId="urn:microsoft.com/office/officeart/2005/8/layout/hList9"/>
    <dgm:cxn modelId="{5CBC883E-83B5-4D28-A0CE-BF34E0BD92C9}" type="presParOf" srcId="{4FEE17C0-C896-4AE8-AFDC-56F6DF64E32B}" destId="{4F90C1BC-C50C-4ED6-BB3E-ACD16CF1C6FC}" srcOrd="14" destOrd="0" presId="urn:microsoft.com/office/officeart/2005/8/layout/hList9"/>
    <dgm:cxn modelId="{ED8D051E-ED34-4ABC-BE37-308EC20FB941}" type="presParOf" srcId="{4FEE17C0-C896-4AE8-AFDC-56F6DF64E32B}" destId="{BF83DE64-A087-416F-8829-3DABCD774FFF}" srcOrd="15" destOrd="0" presId="urn:microsoft.com/office/officeart/2005/8/layout/hList9"/>
    <dgm:cxn modelId="{6BB64470-31EF-4C02-BA69-A5975CAF77BA}" type="presParOf" srcId="{4FEE17C0-C896-4AE8-AFDC-56F6DF64E32B}" destId="{5F285BFA-9255-4022-87A4-D411C6D7E07B}" srcOrd="16" destOrd="0" presId="urn:microsoft.com/office/officeart/2005/8/layout/hList9"/>
    <dgm:cxn modelId="{C1F6093F-A4DD-480D-B09D-DDA2092411F6}" type="presParOf" srcId="{5F285BFA-9255-4022-87A4-D411C6D7E07B}" destId="{A8B0A9FB-8094-46D7-B083-BA44616ED2D7}" srcOrd="0" destOrd="0" presId="urn:microsoft.com/office/officeart/2005/8/layout/hList9"/>
    <dgm:cxn modelId="{6836A295-D3A7-4DB3-AFB5-E503283808C0}" type="presParOf" srcId="{5F285BFA-9255-4022-87A4-D411C6D7E07B}" destId="{C7DE6FC7-8C0D-4CC6-AC02-21F7DB9D9FE2}" srcOrd="1" destOrd="0" presId="urn:microsoft.com/office/officeart/2005/8/layout/hList9"/>
    <dgm:cxn modelId="{8727E23D-7F3E-413D-BCDB-9AC100038B89}" type="presParOf" srcId="{C7DE6FC7-8C0D-4CC6-AC02-21F7DB9D9FE2}" destId="{6A0F6797-9610-460F-95FA-FCED15DC69F9}" srcOrd="0" destOrd="0" presId="urn:microsoft.com/office/officeart/2005/8/layout/hList9"/>
    <dgm:cxn modelId="{30434F86-D7A0-43A1-A4AC-BA997ED1F92E}" type="presParOf" srcId="{C7DE6FC7-8C0D-4CC6-AC02-21F7DB9D9FE2}" destId="{065FC29C-DA81-44AE-ADAC-47273B5751F8}" srcOrd="1" destOrd="0" presId="urn:microsoft.com/office/officeart/2005/8/layout/hList9"/>
    <dgm:cxn modelId="{72B6DB9F-F229-46DD-A92C-7CA1E53C2E45}" type="presParOf" srcId="{4FEE17C0-C896-4AE8-AFDC-56F6DF64E32B}" destId="{C48DF331-A350-4F9D-BB6A-0CA41F337FDA}" srcOrd="17" destOrd="0" presId="urn:microsoft.com/office/officeart/2005/8/layout/hList9"/>
    <dgm:cxn modelId="{CCAA97F2-57F7-4899-A26A-4381A2913778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smtClean="0">
              <a:latin typeface="Century Gothic" panose="020B0502020202020204" pitchFamily="34" charset="0"/>
            </a:rPr>
            <a:t>Жир лосося (омег-3)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(ящик)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20</a:t>
          </a:r>
          <a:r>
            <a:rPr lang="ru-RU" sz="2800" b="1" i="0" dirty="0" smtClean="0"/>
            <a:t> </a:t>
          </a:r>
          <a:endParaRPr lang="ru-RU" sz="1400" b="1" dirty="0"/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    180 000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23134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56043" custLinFactNeighborY="-41735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0AB057C7-603C-4EB9-9677-E0CDFFBCB2FB}" type="presOf" srcId="{5FEE2955-8297-4B42-BE70-1A082BFD2165}" destId="{3590376E-F7F2-4CC7-B24A-3BE7D126C441}" srcOrd="0" destOrd="0" presId="urn:microsoft.com/office/officeart/2005/8/layout/hList9"/>
    <dgm:cxn modelId="{1E9BF6DD-B31F-41E9-BFD6-2126122A1AB8}" type="presOf" srcId="{A5D1E796-9690-4A01-B319-8853AEDD4739}" destId="{B1A7531F-78B6-491B-9F03-360AF8DC8FED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7C368C8B-8324-48D1-A83D-8C502B9E36C3}" type="presOf" srcId="{07B0C926-2E1D-443D-A842-5C82EBE3514E}" destId="{36F83C0A-B94E-475E-8B88-11C4D60B3307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A21A7BF4-D5BB-4099-B468-F0B9E420EE42}" type="presOf" srcId="{F53FCCCB-5BC3-46B6-A51A-CB4F3F7BB843}" destId="{14D45DB6-9F3E-407D-9EA1-E9C52A64A190}" srcOrd="0" destOrd="0" presId="urn:microsoft.com/office/officeart/2005/8/layout/hList9"/>
    <dgm:cxn modelId="{A5F67941-F621-43C5-9CE7-AB1EDD9955B5}" type="presOf" srcId="{EBF33FBB-BD6B-452A-8DF3-26B302A8100F}" destId="{D761F848-2D3F-4842-8D3C-29A2408BD5CA}" srcOrd="1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97A685BC-389B-48C8-AE53-83190E618202}" type="presOf" srcId="{021A0C00-D2F8-4DAE-945D-7EAA1271350F}" destId="{716E3F27-146F-4D13-81EB-626B0DE3BB55}" srcOrd="0" destOrd="0" presId="urn:microsoft.com/office/officeart/2005/8/layout/hList9"/>
    <dgm:cxn modelId="{D7D81E30-1BD6-4571-9F3E-B00E40C94275}" type="presOf" srcId="{144EAF20-B2AB-4502-B33E-1CF11C72D806}" destId="{4FEE17C0-C896-4AE8-AFDC-56F6DF64E32B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CBD0CEEC-74D1-4076-8029-06F1C22D0B64}" type="presOf" srcId="{5FEE2955-8297-4B42-BE70-1A082BFD2165}" destId="{D8DCC6F8-4540-4C67-B43E-39CE299AE11E}" srcOrd="1" destOrd="0" presId="urn:microsoft.com/office/officeart/2005/8/layout/hList9"/>
    <dgm:cxn modelId="{1925BB22-74CE-433B-A334-EBA658262A3B}" type="presOf" srcId="{A6E76746-D0D1-4733-A854-DC08988D2682}" destId="{065FC29C-DA81-44AE-ADAC-47273B5751F8}" srcOrd="1" destOrd="0" presId="urn:microsoft.com/office/officeart/2005/8/layout/hList9"/>
    <dgm:cxn modelId="{0507B651-193F-4929-8FB3-BE0FA57B6172}" type="presOf" srcId="{AFB6C6CC-408F-4BE7-9D53-DCF5B65A5710}" destId="{D6905D3D-2A54-40F6-AE1C-066A2F85B5D2}" srcOrd="0" destOrd="0" presId="urn:microsoft.com/office/officeart/2005/8/layout/hList9"/>
    <dgm:cxn modelId="{72683318-CB93-4375-AD27-0BC0596A1C51}" type="presOf" srcId="{A6E76746-D0D1-4733-A854-DC08988D2682}" destId="{6A0F6797-9610-460F-95FA-FCED15DC69F9}" srcOrd="0" destOrd="0" presId="urn:microsoft.com/office/officeart/2005/8/layout/hList9"/>
    <dgm:cxn modelId="{7BDF8ED5-2577-4347-8687-150AF87B9F7B}" type="presOf" srcId="{A5D1E796-9690-4A01-B319-8853AEDD4739}" destId="{B6CBCFEE-ED6A-434B-95B0-C7C869BEAA3B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0291ADF3-B339-4903-8B47-0C9CA3B46EE4}" type="presOf" srcId="{EBF33FBB-BD6B-452A-8DF3-26B302A8100F}" destId="{8191ED9C-F09F-4D5E-B542-7B5BB84AF328}" srcOrd="0" destOrd="0" presId="urn:microsoft.com/office/officeart/2005/8/layout/hList9"/>
    <dgm:cxn modelId="{18ACEC04-930D-4A94-A0A2-B8C8DDCB8DF1}" type="presParOf" srcId="{4FEE17C0-C896-4AE8-AFDC-56F6DF64E32B}" destId="{77EE03EF-1FE4-4511-8F12-97FE643965A8}" srcOrd="0" destOrd="0" presId="urn:microsoft.com/office/officeart/2005/8/layout/hList9"/>
    <dgm:cxn modelId="{5E38746B-7E2F-487C-807F-EA6BADF77AF4}" type="presParOf" srcId="{4FEE17C0-C896-4AE8-AFDC-56F6DF64E32B}" destId="{B0F5B675-FFD7-4594-B8EF-1F392489363F}" srcOrd="1" destOrd="0" presId="urn:microsoft.com/office/officeart/2005/8/layout/hList9"/>
    <dgm:cxn modelId="{79436DFE-D3D2-491E-AE69-FC101BE58D24}" type="presParOf" srcId="{B0F5B675-FFD7-4594-B8EF-1F392489363F}" destId="{56E96195-DCC7-437A-A146-7F25F582A971}" srcOrd="0" destOrd="0" presId="urn:microsoft.com/office/officeart/2005/8/layout/hList9"/>
    <dgm:cxn modelId="{DEB0B34F-C4B1-441C-9326-FA959951C711}" type="presParOf" srcId="{B0F5B675-FFD7-4594-B8EF-1F392489363F}" destId="{13FF346D-62C7-4F07-9C7F-EE5A96969BBA}" srcOrd="1" destOrd="0" presId="urn:microsoft.com/office/officeart/2005/8/layout/hList9"/>
    <dgm:cxn modelId="{7013458E-6464-4A96-B073-995E422F3657}" type="presParOf" srcId="{13FF346D-62C7-4F07-9C7F-EE5A96969BBA}" destId="{8191ED9C-F09F-4D5E-B542-7B5BB84AF328}" srcOrd="0" destOrd="0" presId="urn:microsoft.com/office/officeart/2005/8/layout/hList9"/>
    <dgm:cxn modelId="{9F88A0D0-B267-403B-B493-F817E35E97BC}" type="presParOf" srcId="{13FF346D-62C7-4F07-9C7F-EE5A96969BBA}" destId="{D761F848-2D3F-4842-8D3C-29A2408BD5CA}" srcOrd="1" destOrd="0" presId="urn:microsoft.com/office/officeart/2005/8/layout/hList9"/>
    <dgm:cxn modelId="{960764C2-1206-4DF6-828C-3AB24F6403D3}" type="presParOf" srcId="{4FEE17C0-C896-4AE8-AFDC-56F6DF64E32B}" destId="{3C0BD43E-135D-46F4-A547-F5A85F2B12A3}" srcOrd="2" destOrd="0" presId="urn:microsoft.com/office/officeart/2005/8/layout/hList9"/>
    <dgm:cxn modelId="{685421C9-1490-4261-B910-077E976FFE76}" type="presParOf" srcId="{4FEE17C0-C896-4AE8-AFDC-56F6DF64E32B}" destId="{716E3F27-146F-4D13-81EB-626B0DE3BB55}" srcOrd="3" destOrd="0" presId="urn:microsoft.com/office/officeart/2005/8/layout/hList9"/>
    <dgm:cxn modelId="{3418694E-7B55-43A6-854E-E32BBBE58E3C}" type="presParOf" srcId="{4FEE17C0-C896-4AE8-AFDC-56F6DF64E32B}" destId="{12A52079-65B5-417B-A28A-981C27926745}" srcOrd="4" destOrd="0" presId="urn:microsoft.com/office/officeart/2005/8/layout/hList9"/>
    <dgm:cxn modelId="{81EC9BA5-DCA0-4957-8BFD-A45778DEF2C5}" type="presParOf" srcId="{4FEE17C0-C896-4AE8-AFDC-56F6DF64E32B}" destId="{F68709EE-6DF2-4A0C-8908-020BC092B92B}" srcOrd="5" destOrd="0" presId="urn:microsoft.com/office/officeart/2005/8/layout/hList9"/>
    <dgm:cxn modelId="{D099862B-BC5D-4922-A39D-DAD0BD358EE7}" type="presParOf" srcId="{4FEE17C0-C896-4AE8-AFDC-56F6DF64E32B}" destId="{7F84E86C-0CFC-4F99-A170-0F1CD5C21748}" srcOrd="6" destOrd="0" presId="urn:microsoft.com/office/officeart/2005/8/layout/hList9"/>
    <dgm:cxn modelId="{31B50D2D-8B91-47F1-AEE9-76DADC4DA98E}" type="presParOf" srcId="{7F84E86C-0CFC-4F99-A170-0F1CD5C21748}" destId="{AB22D7D6-2069-4C4B-8800-C01AF74FDC5C}" srcOrd="0" destOrd="0" presId="urn:microsoft.com/office/officeart/2005/8/layout/hList9"/>
    <dgm:cxn modelId="{B072F4BB-EA11-4676-BD0D-A58278FF1471}" type="presParOf" srcId="{7F84E86C-0CFC-4F99-A170-0F1CD5C21748}" destId="{CCFDAE6C-9E96-406A-89A0-98EB88D28C6B}" srcOrd="1" destOrd="0" presId="urn:microsoft.com/office/officeart/2005/8/layout/hList9"/>
    <dgm:cxn modelId="{540F390C-5CDA-4B12-81BD-05F6B5E518F9}" type="presParOf" srcId="{CCFDAE6C-9E96-406A-89A0-98EB88D28C6B}" destId="{B1A7531F-78B6-491B-9F03-360AF8DC8FED}" srcOrd="0" destOrd="0" presId="urn:microsoft.com/office/officeart/2005/8/layout/hList9"/>
    <dgm:cxn modelId="{D2672926-03CE-49DE-8B9A-E42A9CF8D182}" type="presParOf" srcId="{CCFDAE6C-9E96-406A-89A0-98EB88D28C6B}" destId="{B6CBCFEE-ED6A-434B-95B0-C7C869BEAA3B}" srcOrd="1" destOrd="0" presId="urn:microsoft.com/office/officeart/2005/8/layout/hList9"/>
    <dgm:cxn modelId="{44A02130-0328-485F-855A-BA81A3977C1E}" type="presParOf" srcId="{4FEE17C0-C896-4AE8-AFDC-56F6DF64E32B}" destId="{5DFA8B69-A2B0-451D-BC5B-A91CD3D9F6E7}" srcOrd="7" destOrd="0" presId="urn:microsoft.com/office/officeart/2005/8/layout/hList9"/>
    <dgm:cxn modelId="{B813539E-B221-43B1-B856-A56CBCBA017E}" type="presParOf" srcId="{4FEE17C0-C896-4AE8-AFDC-56F6DF64E32B}" destId="{36F83C0A-B94E-475E-8B88-11C4D60B3307}" srcOrd="8" destOrd="0" presId="urn:microsoft.com/office/officeart/2005/8/layout/hList9"/>
    <dgm:cxn modelId="{29199EBA-1C85-4B21-A452-985496A9B45F}" type="presParOf" srcId="{4FEE17C0-C896-4AE8-AFDC-56F6DF64E32B}" destId="{4F543910-0D51-4114-85B4-AF1A6F2EA948}" srcOrd="9" destOrd="0" presId="urn:microsoft.com/office/officeart/2005/8/layout/hList9"/>
    <dgm:cxn modelId="{623B072B-2938-4E7C-A78A-8F09AB2A1FCC}" type="presParOf" srcId="{4FEE17C0-C896-4AE8-AFDC-56F6DF64E32B}" destId="{FD6F045A-E537-4CA5-B9D9-D2749B8E0507}" srcOrd="10" destOrd="0" presId="urn:microsoft.com/office/officeart/2005/8/layout/hList9"/>
    <dgm:cxn modelId="{BA6E4FB5-17FF-4B49-B608-98C4080EAF74}" type="presParOf" srcId="{4FEE17C0-C896-4AE8-AFDC-56F6DF64E32B}" destId="{1003E7F5-E978-4A2A-ABC9-C65FD742E4FC}" srcOrd="11" destOrd="0" presId="urn:microsoft.com/office/officeart/2005/8/layout/hList9"/>
    <dgm:cxn modelId="{4598EF84-E03A-48C9-AF51-A1A56923E48E}" type="presParOf" srcId="{1003E7F5-E978-4A2A-ABC9-C65FD742E4FC}" destId="{0565AA5F-E636-4674-9FE1-46EBA9476972}" srcOrd="0" destOrd="0" presId="urn:microsoft.com/office/officeart/2005/8/layout/hList9"/>
    <dgm:cxn modelId="{F8D861EB-CFC5-49E6-A0FE-A1F0AC0DF3A6}" type="presParOf" srcId="{1003E7F5-E978-4A2A-ABC9-C65FD742E4FC}" destId="{80CC9CCD-49B4-4ED8-8E88-6225E647F1E4}" srcOrd="1" destOrd="0" presId="urn:microsoft.com/office/officeart/2005/8/layout/hList9"/>
    <dgm:cxn modelId="{565FC71F-8834-43B2-899E-44063002924B}" type="presParOf" srcId="{80CC9CCD-49B4-4ED8-8E88-6225E647F1E4}" destId="{3590376E-F7F2-4CC7-B24A-3BE7D126C441}" srcOrd="0" destOrd="0" presId="urn:microsoft.com/office/officeart/2005/8/layout/hList9"/>
    <dgm:cxn modelId="{23AB54A3-8C09-4B3C-AEE9-B4B7712D0007}" type="presParOf" srcId="{80CC9CCD-49B4-4ED8-8E88-6225E647F1E4}" destId="{D8DCC6F8-4540-4C67-B43E-39CE299AE11E}" srcOrd="1" destOrd="0" presId="urn:microsoft.com/office/officeart/2005/8/layout/hList9"/>
    <dgm:cxn modelId="{7155212E-9A23-4471-9C90-6CF6F5B0F545}" type="presParOf" srcId="{4FEE17C0-C896-4AE8-AFDC-56F6DF64E32B}" destId="{CAA1CACE-7974-45AB-934E-F317EC998AD5}" srcOrd="12" destOrd="0" presId="urn:microsoft.com/office/officeart/2005/8/layout/hList9"/>
    <dgm:cxn modelId="{B9A80035-0C4C-4838-892C-724EC12ED71A}" type="presParOf" srcId="{4FEE17C0-C896-4AE8-AFDC-56F6DF64E32B}" destId="{14D45DB6-9F3E-407D-9EA1-E9C52A64A190}" srcOrd="13" destOrd="0" presId="urn:microsoft.com/office/officeart/2005/8/layout/hList9"/>
    <dgm:cxn modelId="{DBCA0BEB-5C98-4ADC-99E1-0F747D0042DB}" type="presParOf" srcId="{4FEE17C0-C896-4AE8-AFDC-56F6DF64E32B}" destId="{4F90C1BC-C50C-4ED6-BB3E-ACD16CF1C6FC}" srcOrd="14" destOrd="0" presId="urn:microsoft.com/office/officeart/2005/8/layout/hList9"/>
    <dgm:cxn modelId="{31A0E17A-7AF5-4484-B59F-F905C68246A3}" type="presParOf" srcId="{4FEE17C0-C896-4AE8-AFDC-56F6DF64E32B}" destId="{BF83DE64-A087-416F-8829-3DABCD774FFF}" srcOrd="15" destOrd="0" presId="urn:microsoft.com/office/officeart/2005/8/layout/hList9"/>
    <dgm:cxn modelId="{00D622F0-5920-4910-A6BF-A0D7E96EB39B}" type="presParOf" srcId="{4FEE17C0-C896-4AE8-AFDC-56F6DF64E32B}" destId="{5F285BFA-9255-4022-87A4-D411C6D7E07B}" srcOrd="16" destOrd="0" presId="urn:microsoft.com/office/officeart/2005/8/layout/hList9"/>
    <dgm:cxn modelId="{6E945281-2F9E-4007-800C-5E1C4EE44270}" type="presParOf" srcId="{5F285BFA-9255-4022-87A4-D411C6D7E07B}" destId="{A8B0A9FB-8094-46D7-B083-BA44616ED2D7}" srcOrd="0" destOrd="0" presId="urn:microsoft.com/office/officeart/2005/8/layout/hList9"/>
    <dgm:cxn modelId="{CD9FB4B6-0EE1-4D6C-9FC6-BC5D6A84710C}" type="presParOf" srcId="{5F285BFA-9255-4022-87A4-D411C6D7E07B}" destId="{C7DE6FC7-8C0D-4CC6-AC02-21F7DB9D9FE2}" srcOrd="1" destOrd="0" presId="urn:microsoft.com/office/officeart/2005/8/layout/hList9"/>
    <dgm:cxn modelId="{ED16DDFF-EC49-4A5D-B1C5-1CE883C7DCCC}" type="presParOf" srcId="{C7DE6FC7-8C0D-4CC6-AC02-21F7DB9D9FE2}" destId="{6A0F6797-9610-460F-95FA-FCED15DC69F9}" srcOrd="0" destOrd="0" presId="urn:microsoft.com/office/officeart/2005/8/layout/hList9"/>
    <dgm:cxn modelId="{8F86342C-FB05-4432-84E1-0980BE533511}" type="presParOf" srcId="{C7DE6FC7-8C0D-4CC6-AC02-21F7DB9D9FE2}" destId="{065FC29C-DA81-44AE-ADAC-47273B5751F8}" srcOrd="1" destOrd="0" presId="urn:microsoft.com/office/officeart/2005/8/layout/hList9"/>
    <dgm:cxn modelId="{21161299-BB1C-45D6-AC63-B1FFA47AB261}" type="presParOf" srcId="{4FEE17C0-C896-4AE8-AFDC-56F6DF64E32B}" destId="{C48DF331-A350-4F9D-BB6A-0CA41F337FDA}" srcOrd="17" destOrd="0" presId="urn:microsoft.com/office/officeart/2005/8/layout/hList9"/>
    <dgm:cxn modelId="{B424D79C-B41C-4A9A-BABF-10A7E1B407ED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521798" y="1317437"/>
          <a:ext cx="1789499" cy="10513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Century Gothic" panose="020B0502020202020204" pitchFamily="34" charset="0"/>
            </a:rPr>
            <a:t>Жир лосося (омег-3)</a:t>
          </a:r>
          <a:endParaRPr lang="ru-RU" sz="1800" b="1" kern="1200" dirty="0">
            <a:latin typeface="Century Gothic" panose="020B0502020202020204" pitchFamily="34" charset="0"/>
          </a:endParaRPr>
        </a:p>
      </dsp:txBody>
      <dsp:txXfrm>
        <a:off x="808117" y="1317437"/>
        <a:ext cx="1503179" cy="1051309"/>
      </dsp:txXfrm>
    </dsp:sp>
    <dsp:sp modelId="{716E3F27-146F-4D13-81EB-626B0DE3BB55}">
      <dsp:nvSpPr>
        <dsp:cNvPr id="0" name=""/>
        <dsp:cNvSpPr/>
      </dsp:nvSpPr>
      <dsp:spPr>
        <a:xfrm>
          <a:off x="-47994" y="537787"/>
          <a:ext cx="1240136" cy="11315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33620" y="703500"/>
        <a:ext cx="876908" cy="800132"/>
      </dsp:txXfrm>
    </dsp:sp>
    <dsp:sp modelId="{B1A7531F-78B6-491B-9F03-360AF8DC8FED}">
      <dsp:nvSpPr>
        <dsp:cNvPr id="0" name=""/>
        <dsp:cNvSpPr/>
      </dsp:nvSpPr>
      <dsp:spPr>
        <a:xfrm>
          <a:off x="3422219" y="1320282"/>
          <a:ext cx="1403302" cy="936003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5</a:t>
          </a:r>
          <a:r>
            <a:rPr lang="ru-RU" sz="2800" b="1" i="0" kern="1200" dirty="0" smtClean="0"/>
            <a:t> </a:t>
          </a:r>
          <a:endParaRPr lang="ru-RU" sz="1400" b="1" kern="1200" dirty="0"/>
        </a:p>
      </dsp:txBody>
      <dsp:txXfrm>
        <a:off x="3646747" y="1320282"/>
        <a:ext cx="1178774" cy="936003"/>
      </dsp:txXfrm>
    </dsp:sp>
    <dsp:sp modelId="{36F83C0A-B94E-475E-8B88-11C4D60B3307}">
      <dsp:nvSpPr>
        <dsp:cNvPr id="0" name=""/>
        <dsp:cNvSpPr/>
      </dsp:nvSpPr>
      <dsp:spPr>
        <a:xfrm>
          <a:off x="2716675" y="593255"/>
          <a:ext cx="1105353" cy="1127507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(ящик)</a:t>
          </a:r>
          <a:endParaRPr lang="ru-RU" sz="1300" b="1" kern="1200" dirty="0"/>
        </a:p>
      </dsp:txBody>
      <dsp:txXfrm>
        <a:off x="2878550" y="758375"/>
        <a:ext cx="781603" cy="797267"/>
      </dsp:txXfrm>
    </dsp:sp>
    <dsp:sp modelId="{3590376E-F7F2-4CC7-B24A-3BE7D126C441}">
      <dsp:nvSpPr>
        <dsp:cNvPr id="0" name=""/>
        <dsp:cNvSpPr/>
      </dsp:nvSpPr>
      <dsp:spPr>
        <a:xfrm>
          <a:off x="5847501" y="1337505"/>
          <a:ext cx="2127685" cy="934936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    45 000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187930" y="1337505"/>
        <a:ext cx="1787255" cy="934936"/>
      </dsp:txXfrm>
    </dsp:sp>
    <dsp:sp modelId="{14D45DB6-9F3E-407D-9EA1-E9C52A64A190}">
      <dsp:nvSpPr>
        <dsp:cNvPr id="0" name=""/>
        <dsp:cNvSpPr/>
      </dsp:nvSpPr>
      <dsp:spPr>
        <a:xfrm>
          <a:off x="5042030" y="509618"/>
          <a:ext cx="1231454" cy="11556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222372" y="678860"/>
        <a:ext cx="870770" cy="817173"/>
      </dsp:txXfrm>
    </dsp:sp>
    <dsp:sp modelId="{6A0F6797-9610-460F-95FA-FCED15DC69F9}">
      <dsp:nvSpPr>
        <dsp:cNvPr id="0" name=""/>
        <dsp:cNvSpPr/>
      </dsp:nvSpPr>
      <dsp:spPr>
        <a:xfrm>
          <a:off x="8867643" y="1299756"/>
          <a:ext cx="1911372" cy="936003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5 000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173462" y="1299756"/>
        <a:ext cx="1605552" cy="936003"/>
      </dsp:txXfrm>
    </dsp:sp>
    <dsp:sp modelId="{D6905D3D-2A54-40F6-AE1C-066A2F85B5D2}">
      <dsp:nvSpPr>
        <dsp:cNvPr id="0" name=""/>
        <dsp:cNvSpPr/>
      </dsp:nvSpPr>
      <dsp:spPr>
        <a:xfrm>
          <a:off x="8249770" y="497306"/>
          <a:ext cx="1296717" cy="1162767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439670" y="667589"/>
        <a:ext cx="916917" cy="822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521798" y="1317437"/>
          <a:ext cx="1789499" cy="10513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Century Gothic" panose="020B0502020202020204" pitchFamily="34" charset="0"/>
            </a:rPr>
            <a:t>Жир лосося (омег-3)</a:t>
          </a:r>
          <a:endParaRPr lang="ru-RU" sz="1800" b="1" kern="1200" dirty="0">
            <a:latin typeface="Century Gothic" panose="020B0502020202020204" pitchFamily="34" charset="0"/>
          </a:endParaRPr>
        </a:p>
      </dsp:txBody>
      <dsp:txXfrm>
        <a:off x="808117" y="1317437"/>
        <a:ext cx="1503179" cy="1051309"/>
      </dsp:txXfrm>
    </dsp:sp>
    <dsp:sp modelId="{716E3F27-146F-4D13-81EB-626B0DE3BB55}">
      <dsp:nvSpPr>
        <dsp:cNvPr id="0" name=""/>
        <dsp:cNvSpPr/>
      </dsp:nvSpPr>
      <dsp:spPr>
        <a:xfrm>
          <a:off x="-47994" y="537787"/>
          <a:ext cx="1240136" cy="11315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33620" y="703500"/>
        <a:ext cx="876908" cy="800132"/>
      </dsp:txXfrm>
    </dsp:sp>
    <dsp:sp modelId="{B1A7531F-78B6-491B-9F03-360AF8DC8FED}">
      <dsp:nvSpPr>
        <dsp:cNvPr id="0" name=""/>
        <dsp:cNvSpPr/>
      </dsp:nvSpPr>
      <dsp:spPr>
        <a:xfrm>
          <a:off x="3422219" y="1320282"/>
          <a:ext cx="1403302" cy="936003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20</a:t>
          </a:r>
          <a:r>
            <a:rPr lang="ru-RU" sz="2800" b="1" i="0" kern="1200" dirty="0" smtClean="0"/>
            <a:t> </a:t>
          </a:r>
          <a:endParaRPr lang="ru-RU" sz="1400" b="1" kern="1200" dirty="0"/>
        </a:p>
      </dsp:txBody>
      <dsp:txXfrm>
        <a:off x="3646747" y="1320282"/>
        <a:ext cx="1178774" cy="936003"/>
      </dsp:txXfrm>
    </dsp:sp>
    <dsp:sp modelId="{36F83C0A-B94E-475E-8B88-11C4D60B3307}">
      <dsp:nvSpPr>
        <dsp:cNvPr id="0" name=""/>
        <dsp:cNvSpPr/>
      </dsp:nvSpPr>
      <dsp:spPr>
        <a:xfrm>
          <a:off x="2716675" y="593255"/>
          <a:ext cx="1105353" cy="1127507"/>
        </a:xfrm>
        <a:prstGeom prst="ellipse">
          <a:avLst/>
        </a:prstGeom>
        <a:gradFill rotWithShape="0">
          <a:gsLst>
            <a:gs pos="0">
              <a:schemeClr val="accent2">
                <a:hueOff val="1080030"/>
                <a:satOff val="150"/>
                <a:lumOff val="131"/>
                <a:alphaOff val="0"/>
                <a:shade val="85000"/>
                <a:satMod val="130000"/>
              </a:schemeClr>
            </a:gs>
            <a:gs pos="34000">
              <a:schemeClr val="accent2">
                <a:hueOff val="1080030"/>
                <a:satOff val="150"/>
                <a:lumOff val="131"/>
                <a:alphaOff val="0"/>
                <a:shade val="87000"/>
                <a:satMod val="125000"/>
              </a:schemeClr>
            </a:gs>
            <a:gs pos="70000">
              <a:schemeClr val="accent2">
                <a:hueOff val="1080030"/>
                <a:satOff val="150"/>
                <a:lumOff val="1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080030"/>
                <a:satOff val="150"/>
                <a:lumOff val="1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(ящик)</a:t>
          </a:r>
          <a:endParaRPr lang="ru-RU" sz="1300" b="1" kern="1200" dirty="0"/>
        </a:p>
      </dsp:txBody>
      <dsp:txXfrm>
        <a:off x="2878550" y="758375"/>
        <a:ext cx="781603" cy="797267"/>
      </dsp:txXfrm>
    </dsp:sp>
    <dsp:sp modelId="{3590376E-F7F2-4CC7-B24A-3BE7D126C441}">
      <dsp:nvSpPr>
        <dsp:cNvPr id="0" name=""/>
        <dsp:cNvSpPr/>
      </dsp:nvSpPr>
      <dsp:spPr>
        <a:xfrm>
          <a:off x="5847501" y="1337505"/>
          <a:ext cx="2127685" cy="934936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    180 000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187930" y="1337505"/>
        <a:ext cx="1787255" cy="934936"/>
      </dsp:txXfrm>
    </dsp:sp>
    <dsp:sp modelId="{14D45DB6-9F3E-407D-9EA1-E9C52A64A190}">
      <dsp:nvSpPr>
        <dsp:cNvPr id="0" name=""/>
        <dsp:cNvSpPr/>
      </dsp:nvSpPr>
      <dsp:spPr>
        <a:xfrm>
          <a:off x="5042030" y="509618"/>
          <a:ext cx="1231454" cy="1155657"/>
        </a:xfrm>
        <a:prstGeom prst="ellipse">
          <a:avLst/>
        </a:prstGeom>
        <a:gradFill rotWithShape="0">
          <a:gsLst>
            <a:gs pos="0">
              <a:schemeClr val="accent2">
                <a:hueOff val="2160060"/>
                <a:satOff val="301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2160060"/>
                <a:satOff val="301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2160060"/>
                <a:satOff val="301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2160060"/>
                <a:satOff val="301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222372" y="678860"/>
        <a:ext cx="870770" cy="817173"/>
      </dsp:txXfrm>
    </dsp:sp>
    <dsp:sp modelId="{6A0F6797-9610-460F-95FA-FCED15DC69F9}">
      <dsp:nvSpPr>
        <dsp:cNvPr id="0" name=""/>
        <dsp:cNvSpPr/>
      </dsp:nvSpPr>
      <dsp:spPr>
        <a:xfrm>
          <a:off x="8867643" y="1299756"/>
          <a:ext cx="1911372" cy="936003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5 000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9173462" y="1299756"/>
        <a:ext cx="1605552" cy="936003"/>
      </dsp:txXfrm>
    </dsp:sp>
    <dsp:sp modelId="{D6905D3D-2A54-40F6-AE1C-066A2F85B5D2}">
      <dsp:nvSpPr>
        <dsp:cNvPr id="0" name=""/>
        <dsp:cNvSpPr/>
      </dsp:nvSpPr>
      <dsp:spPr>
        <a:xfrm>
          <a:off x="8249770" y="497306"/>
          <a:ext cx="1296717" cy="1162767"/>
        </a:xfrm>
        <a:prstGeom prst="ellipse">
          <a:avLst/>
        </a:prstGeom>
        <a:gradFill rotWithShape="0">
          <a:gsLst>
            <a:gs pos="0">
              <a:schemeClr val="accent2">
                <a:hueOff val="3240090"/>
                <a:satOff val="451"/>
                <a:lumOff val="392"/>
                <a:alphaOff val="0"/>
                <a:shade val="85000"/>
                <a:satMod val="130000"/>
              </a:schemeClr>
            </a:gs>
            <a:gs pos="34000">
              <a:schemeClr val="accent2">
                <a:hueOff val="3240090"/>
                <a:satOff val="451"/>
                <a:lumOff val="392"/>
                <a:alphaOff val="0"/>
                <a:shade val="87000"/>
                <a:satMod val="125000"/>
              </a:schemeClr>
            </a:gs>
            <a:gs pos="70000">
              <a:schemeClr val="accent2">
                <a:hueOff val="3240090"/>
                <a:satOff val="451"/>
                <a:lumOff val="3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240090"/>
                <a:satOff val="451"/>
                <a:lumOff val="3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439670" y="667589"/>
        <a:ext cx="916917" cy="822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2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5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4DEE05-F6EA-4B06-A396-C98508499AAC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28BBCC-66A7-41A2-BFEF-D72EA779E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2651210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8676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 лосося (Омега-3)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2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19" y="1661698"/>
            <a:ext cx="2143749" cy="31363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Прямоугольник 9"/>
          <p:cNvSpPr/>
          <p:nvPr/>
        </p:nvSpPr>
        <p:spPr>
          <a:xfrm>
            <a:off x="385457" y="1873426"/>
            <a:ext cx="6727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Фасовка: коробка с содержанием 90 штук желатиновых капсул по 0,3 г, в ящике 50 упаковок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Условия хранения: в сухом, защитном от света и недоступном для детей месте, при температуре от 0 до 5ºС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Срок хранения: 2 года от даты изготовления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Дата вылова: июль -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август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ТУ: 9281-001-42394289-13</a:t>
            </a:r>
          </a:p>
        </p:txBody>
      </p:sp>
    </p:spTree>
    <p:extLst>
      <p:ext uri="{BB962C8B-B14F-4D97-AF65-F5344CB8AC3E}">
        <p14:creationId xmlns:p14="http://schemas.microsoft.com/office/powerpoint/2010/main" val="318908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723953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8676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 лосося (Омега-3)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3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19" y="1661698"/>
            <a:ext cx="2143749" cy="31363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Прямоугольник 10"/>
          <p:cNvSpPr/>
          <p:nvPr/>
        </p:nvSpPr>
        <p:spPr>
          <a:xfrm>
            <a:off x="385457" y="1873426"/>
            <a:ext cx="6727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Фасовка: коробка с содержанием 90 штук желатиновых капсул по 0,3 г, в ящике 50 упаковок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Условия хранения: в сухом, защитном от света и недоступном для детей месте, при температуре от 0 до 5ºС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Срок хранения: 2 года от даты изготовления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Дата вылова: июль -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август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ТУ: 9281-001-42394289-13</a:t>
            </a:r>
          </a:p>
        </p:txBody>
      </p:sp>
    </p:spTree>
    <p:extLst>
      <p:ext uri="{BB962C8B-B14F-4D97-AF65-F5344CB8AC3E}">
        <p14:creationId xmlns:p14="http://schemas.microsoft.com/office/powerpoint/2010/main" val="142047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67704171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8676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 лосося (Омега-3)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4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19" y="1661698"/>
            <a:ext cx="2143749" cy="31363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Прямоугольник 10"/>
          <p:cNvSpPr/>
          <p:nvPr/>
        </p:nvSpPr>
        <p:spPr>
          <a:xfrm>
            <a:off x="385457" y="1873426"/>
            <a:ext cx="6727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Фасовка: коробка с содержанием 90 штук желатиновых капсул по 0,3 г, в ящике 50 упаковок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Условия хранения: в сухом, защитном от света и недоступном для детей месте, при температуре от 0 до 5ºС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Срок хранения: 2 года от даты изготовления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Дата вылова: июль -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август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ТУ: 9281-001-42394289-13</a:t>
            </a:r>
          </a:p>
        </p:txBody>
      </p:sp>
    </p:spTree>
    <p:extLst>
      <p:ext uri="{BB962C8B-B14F-4D97-AF65-F5344CB8AC3E}">
        <p14:creationId xmlns:p14="http://schemas.microsoft.com/office/powerpoint/2010/main" val="27351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976919" y="168551"/>
            <a:ext cx="1353966" cy="1258086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38798433"/>
              </p:ext>
            </p:extLst>
          </p:nvPr>
        </p:nvGraphicFramePr>
        <p:xfrm>
          <a:off x="497337" y="4375502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52270" y="231738"/>
            <a:ext cx="8229600" cy="144855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8676" y="168551"/>
            <a:ext cx="11029616" cy="1013800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Жир лосося (Омега-3)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63035" y="58668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19" y="1661698"/>
            <a:ext cx="2143749" cy="31363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Прямоугольник 10"/>
          <p:cNvSpPr/>
          <p:nvPr/>
        </p:nvSpPr>
        <p:spPr>
          <a:xfrm>
            <a:off x="385457" y="1873426"/>
            <a:ext cx="6727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Фасовка: коробка с содержанием 90 штук желатиновых капсул по 0,3 г, в ящике 50 упаковок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Условия хранения: в сухом, защитном от света и недоступном для детей месте, при температуре от 0 до 5ºС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Срок хранения: 2 года от даты изготовления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Дата вылова: июль -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август 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ТУ: 9281-001-42394289-13</a:t>
            </a:r>
          </a:p>
        </p:txBody>
      </p:sp>
    </p:spTree>
    <p:extLst>
      <p:ext uri="{BB962C8B-B14F-4D97-AF65-F5344CB8AC3E}">
        <p14:creationId xmlns:p14="http://schemas.microsoft.com/office/powerpoint/2010/main" val="421089912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376</Words>
  <Application>Microsoft Office PowerPoint</Application>
  <PresentationFormat>Широкоэкранный</PresentationFormat>
  <Paragraphs>68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  7 августа 2015 г.</dc:title>
  <dc:creator>User</dc:creator>
  <cp:lastModifiedBy>Сергей</cp:lastModifiedBy>
  <cp:revision>24</cp:revision>
  <dcterms:created xsi:type="dcterms:W3CDTF">2015-08-06T01:07:29Z</dcterms:created>
  <dcterms:modified xsi:type="dcterms:W3CDTF">2015-08-07T00:32:36Z</dcterms:modified>
</cp:coreProperties>
</file>