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92" r:id="rId2"/>
    <p:sldId id="293" r:id="rId3"/>
    <p:sldId id="294" r:id="rId4"/>
    <p:sldId id="295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4EAF20-B2AB-4502-B33E-1CF11C72D806}" type="doc">
      <dgm:prSet loTypeId="urn:microsoft.com/office/officeart/2005/8/layout/hList9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BF33FBB-BD6B-452A-8DF3-26B302A8100F}">
      <dgm:prSet phldrT="[Текст]"/>
      <dgm:spPr/>
      <dgm:t>
        <a:bodyPr/>
        <a:lstStyle/>
        <a:p>
          <a:pPr algn="ctr"/>
          <a:r>
            <a:rPr lang="ru-RU" b="1" dirty="0" smtClean="0">
              <a:latin typeface="Century Gothic" panose="020B0502020202020204" pitchFamily="34" charset="0"/>
            </a:rPr>
            <a:t>Нерка (стейки), 1 сорт</a:t>
          </a:r>
          <a:endParaRPr lang="ru-RU" b="1" dirty="0">
            <a:latin typeface="Century Gothic" panose="020B0502020202020204" pitchFamily="34" charset="0"/>
          </a:endParaRPr>
        </a:p>
      </dgm:t>
    </dgm:pt>
    <dgm:pt modelId="{319FDD13-D20D-4CBB-A7C7-D706325B7AFD}" type="parTrans" cxnId="{231CCF85-CFC0-4542-83EC-385035526444}">
      <dgm:prSet/>
      <dgm:spPr/>
      <dgm:t>
        <a:bodyPr/>
        <a:lstStyle/>
        <a:p>
          <a:endParaRPr lang="ru-RU" b="1"/>
        </a:p>
      </dgm:t>
    </dgm:pt>
    <dgm:pt modelId="{1ED31CAB-5446-43B7-930F-F553D7EB637C}" type="sibTrans" cxnId="{231CCF85-CFC0-4542-83EC-385035526444}">
      <dgm:prSet/>
      <dgm:spPr/>
      <dgm:t>
        <a:bodyPr/>
        <a:lstStyle/>
        <a:p>
          <a:endParaRPr lang="ru-RU" b="1"/>
        </a:p>
      </dgm:t>
    </dgm:pt>
    <dgm:pt modelId="{07B0C926-2E1D-443D-A842-5C82EBE3514E}">
      <dgm:prSet phldrT="[Текст]" custT="1"/>
      <dgm:spPr/>
      <dgm:t>
        <a:bodyPr/>
        <a:lstStyle/>
        <a:p>
          <a:r>
            <a:rPr lang="ru-RU" sz="1300" b="1" dirty="0" smtClean="0"/>
            <a:t>Размер лота (тонн)</a:t>
          </a:r>
          <a:endParaRPr lang="ru-RU" sz="1300" b="1" dirty="0"/>
        </a:p>
      </dgm:t>
    </dgm:pt>
    <dgm:pt modelId="{71850991-5B55-4EFA-91B7-79301E515B17}" type="parTrans" cxnId="{A493BA65-7369-4CBC-818C-BC942FBEAEC3}">
      <dgm:prSet/>
      <dgm:spPr/>
      <dgm:t>
        <a:bodyPr/>
        <a:lstStyle/>
        <a:p>
          <a:endParaRPr lang="ru-RU" b="1"/>
        </a:p>
      </dgm:t>
    </dgm:pt>
    <dgm:pt modelId="{C6D838DD-BB8F-4702-A13A-9FB6FAFA0413}" type="sibTrans" cxnId="{A493BA65-7369-4CBC-818C-BC942FBEAEC3}">
      <dgm:prSet/>
      <dgm:spPr/>
      <dgm:t>
        <a:bodyPr/>
        <a:lstStyle/>
        <a:p>
          <a:endParaRPr lang="ru-RU" b="1"/>
        </a:p>
      </dgm:t>
    </dgm:pt>
    <dgm:pt modelId="{A5D1E796-9690-4A01-B319-8853AEDD4739}">
      <dgm:prSet phldrT="[Текст]" custT="1"/>
      <dgm:spPr/>
      <dgm:t>
        <a:bodyPr/>
        <a:lstStyle/>
        <a:p>
          <a:pPr algn="ctr"/>
          <a:r>
            <a:rPr lang="ru-RU" sz="2800" b="1" i="0" dirty="0" smtClean="0">
              <a:latin typeface="Century Gothic" panose="020B0502020202020204" pitchFamily="34" charset="0"/>
            </a:rPr>
            <a:t>1</a:t>
          </a:r>
          <a:endParaRPr lang="ru-RU" sz="1400" b="1" dirty="0">
            <a:latin typeface="Century Gothic" panose="020B0502020202020204" pitchFamily="34" charset="0"/>
          </a:endParaRPr>
        </a:p>
      </dgm:t>
    </dgm:pt>
    <dgm:pt modelId="{109271D4-D929-45EA-8DF1-9B59645C9FE2}" type="parTrans" cxnId="{49DBC0EF-1629-4DEA-9FED-9F1FC3062F9D}">
      <dgm:prSet/>
      <dgm:spPr/>
      <dgm:t>
        <a:bodyPr/>
        <a:lstStyle/>
        <a:p>
          <a:endParaRPr lang="ru-RU" b="1"/>
        </a:p>
      </dgm:t>
    </dgm:pt>
    <dgm:pt modelId="{AAFF6E6E-BF44-4651-8B79-792141BAF33A}" type="sibTrans" cxnId="{49DBC0EF-1629-4DEA-9FED-9F1FC3062F9D}">
      <dgm:prSet/>
      <dgm:spPr/>
      <dgm:t>
        <a:bodyPr/>
        <a:lstStyle/>
        <a:p>
          <a:endParaRPr lang="ru-RU" b="1"/>
        </a:p>
      </dgm:t>
    </dgm:pt>
    <dgm:pt modelId="{F53FCCCB-5BC3-46B6-A51A-CB4F3F7BB843}">
      <dgm:prSet phldrT="[Текст]" custT="1"/>
      <dgm:spPr/>
      <dgm:t>
        <a:bodyPr/>
        <a:lstStyle/>
        <a:p>
          <a:r>
            <a:rPr lang="ru-RU" sz="1300" b="1" dirty="0" smtClean="0"/>
            <a:t>Стартовая цена лота (рублей)</a:t>
          </a:r>
          <a:endParaRPr lang="ru-RU" sz="1300" b="1" dirty="0"/>
        </a:p>
      </dgm:t>
    </dgm:pt>
    <dgm:pt modelId="{2F7C8303-7F79-43BA-ACC8-837B8897533C}" type="parTrans" cxnId="{4E5AC1F8-6CCD-4F9E-9172-EF82F6999FB9}">
      <dgm:prSet/>
      <dgm:spPr/>
      <dgm:t>
        <a:bodyPr/>
        <a:lstStyle/>
        <a:p>
          <a:endParaRPr lang="ru-RU" b="1"/>
        </a:p>
      </dgm:t>
    </dgm:pt>
    <dgm:pt modelId="{BEE9243D-5DFC-41FF-9F11-F7742F491B33}" type="sibTrans" cxnId="{4E5AC1F8-6CCD-4F9E-9172-EF82F6999FB9}">
      <dgm:prSet/>
      <dgm:spPr/>
      <dgm:t>
        <a:bodyPr/>
        <a:lstStyle/>
        <a:p>
          <a:endParaRPr lang="ru-RU" b="1"/>
        </a:p>
      </dgm:t>
    </dgm:pt>
    <dgm:pt modelId="{5FEE2955-8297-4B42-BE70-1A082BFD2165}">
      <dgm:prSet phldrT="[Текст]" custT="1"/>
      <dgm:spPr/>
      <dgm:t>
        <a:bodyPr/>
        <a:lstStyle/>
        <a:p>
          <a:pPr algn="l"/>
          <a:r>
            <a:rPr lang="ru-RU" sz="2400" b="1" dirty="0" smtClean="0">
              <a:latin typeface="Century Gothic" panose="020B0502020202020204" pitchFamily="34" charset="0"/>
            </a:rPr>
            <a:t>160 000</a:t>
          </a:r>
          <a:endParaRPr lang="ru-RU" sz="2400" b="1" dirty="0">
            <a:latin typeface="Century Gothic" panose="020B0502020202020204" pitchFamily="34" charset="0"/>
          </a:endParaRPr>
        </a:p>
      </dgm:t>
    </dgm:pt>
    <dgm:pt modelId="{167BD223-CD9B-4DA1-B561-02B9A7DDF999}" type="parTrans" cxnId="{DF4F18FE-8BBA-4C07-AF03-2938BCB83DE7}">
      <dgm:prSet/>
      <dgm:spPr/>
      <dgm:t>
        <a:bodyPr/>
        <a:lstStyle/>
        <a:p>
          <a:endParaRPr lang="ru-RU" b="1"/>
        </a:p>
      </dgm:t>
    </dgm:pt>
    <dgm:pt modelId="{2594A3AE-C36F-4ABC-84C3-CBEEA7DB8E7F}" type="sibTrans" cxnId="{DF4F18FE-8BBA-4C07-AF03-2938BCB83DE7}">
      <dgm:prSet/>
      <dgm:spPr/>
      <dgm:t>
        <a:bodyPr/>
        <a:lstStyle/>
        <a:p>
          <a:endParaRPr lang="ru-RU" b="1"/>
        </a:p>
      </dgm:t>
    </dgm:pt>
    <dgm:pt modelId="{AFB6C6CC-408F-4BE7-9D53-DCF5B65A5710}">
      <dgm:prSet custT="1"/>
      <dgm:spPr/>
      <dgm:t>
        <a:bodyPr/>
        <a:lstStyle/>
        <a:p>
          <a:r>
            <a:rPr lang="ru-RU" sz="1300" b="1" dirty="0" smtClean="0"/>
            <a:t>Шаг измен. цены (рублей)</a:t>
          </a:r>
          <a:endParaRPr lang="ru-RU" sz="1300" b="1" dirty="0"/>
        </a:p>
      </dgm:t>
    </dgm:pt>
    <dgm:pt modelId="{B1EC72AB-E0EC-4E94-B148-D8838DEB50C3}" type="parTrans" cxnId="{A96E97B1-F456-4C1B-A1F8-5F0231A4EC07}">
      <dgm:prSet/>
      <dgm:spPr/>
      <dgm:t>
        <a:bodyPr/>
        <a:lstStyle/>
        <a:p>
          <a:endParaRPr lang="ru-RU" b="1"/>
        </a:p>
      </dgm:t>
    </dgm:pt>
    <dgm:pt modelId="{0B5FB25A-1136-4936-920F-47159D36F6F3}" type="sibTrans" cxnId="{A96E97B1-F456-4C1B-A1F8-5F0231A4EC07}">
      <dgm:prSet/>
      <dgm:spPr/>
      <dgm:t>
        <a:bodyPr/>
        <a:lstStyle/>
        <a:p>
          <a:endParaRPr lang="ru-RU" b="1"/>
        </a:p>
      </dgm:t>
    </dgm:pt>
    <dgm:pt modelId="{A6E76746-D0D1-4733-A854-DC08988D2682}">
      <dgm:prSet custT="1"/>
      <dgm:spPr/>
      <dgm:t>
        <a:bodyPr/>
        <a:lstStyle/>
        <a:p>
          <a:pPr algn="ctr"/>
          <a:r>
            <a:rPr lang="ru-RU" sz="2400" b="1" i="0" dirty="0" smtClean="0">
              <a:latin typeface="Century Gothic" panose="020B0502020202020204" pitchFamily="34" charset="0"/>
            </a:rPr>
            <a:t>500</a:t>
          </a:r>
          <a:endParaRPr lang="ru-RU" sz="2400" b="1" dirty="0">
            <a:latin typeface="Century Gothic" panose="020B0502020202020204" pitchFamily="34" charset="0"/>
          </a:endParaRPr>
        </a:p>
      </dgm:t>
    </dgm:pt>
    <dgm:pt modelId="{36FF4215-742D-4FCF-94F1-44DD6736C8DF}" type="parTrans" cxnId="{449E751D-D647-405F-9B59-7554F6BE8E2E}">
      <dgm:prSet/>
      <dgm:spPr/>
      <dgm:t>
        <a:bodyPr/>
        <a:lstStyle/>
        <a:p>
          <a:endParaRPr lang="ru-RU" b="1"/>
        </a:p>
      </dgm:t>
    </dgm:pt>
    <dgm:pt modelId="{8B4BB58E-C188-4970-8198-D711CB27B7CA}" type="sibTrans" cxnId="{449E751D-D647-405F-9B59-7554F6BE8E2E}">
      <dgm:prSet/>
      <dgm:spPr/>
      <dgm:t>
        <a:bodyPr/>
        <a:lstStyle/>
        <a:p>
          <a:endParaRPr lang="ru-RU" b="1"/>
        </a:p>
      </dgm:t>
    </dgm:pt>
    <dgm:pt modelId="{021A0C00-D2F8-4DAE-945D-7EAA1271350F}">
      <dgm:prSet phldrT="[Текст]" custT="1"/>
      <dgm:spPr/>
      <dgm:t>
        <a:bodyPr/>
        <a:lstStyle/>
        <a:p>
          <a:r>
            <a:rPr lang="ru-RU" sz="1300" b="1" dirty="0" smtClean="0"/>
            <a:t>Предмет торгов</a:t>
          </a:r>
          <a:endParaRPr lang="ru-RU" sz="1300" b="1" dirty="0"/>
        </a:p>
      </dgm:t>
    </dgm:pt>
    <dgm:pt modelId="{742682FF-1D60-4448-B577-A33C0D44FCA5}" type="sibTrans" cxnId="{93B13A2E-B704-47D8-8247-6B6F43F0A77D}">
      <dgm:prSet/>
      <dgm:spPr/>
      <dgm:t>
        <a:bodyPr/>
        <a:lstStyle/>
        <a:p>
          <a:endParaRPr lang="ru-RU" b="1"/>
        </a:p>
      </dgm:t>
    </dgm:pt>
    <dgm:pt modelId="{D5280CA7-E0C4-47F9-9C28-F0B0B7A9E9C1}" type="parTrans" cxnId="{93B13A2E-B704-47D8-8247-6B6F43F0A77D}">
      <dgm:prSet/>
      <dgm:spPr/>
      <dgm:t>
        <a:bodyPr/>
        <a:lstStyle/>
        <a:p>
          <a:endParaRPr lang="ru-RU" b="1"/>
        </a:p>
      </dgm:t>
    </dgm:pt>
    <dgm:pt modelId="{4FEE17C0-C896-4AE8-AFDC-56F6DF64E32B}" type="pres">
      <dgm:prSet presAssocID="{144EAF20-B2AB-4502-B33E-1CF11C72D806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7EE03EF-1FE4-4511-8F12-97FE643965A8}" type="pres">
      <dgm:prSet presAssocID="{021A0C00-D2F8-4DAE-945D-7EAA1271350F}" presName="posSpace" presStyleCnt="0"/>
      <dgm:spPr/>
      <dgm:t>
        <a:bodyPr/>
        <a:lstStyle/>
        <a:p>
          <a:endParaRPr lang="ru-RU"/>
        </a:p>
      </dgm:t>
    </dgm:pt>
    <dgm:pt modelId="{B0F5B675-FFD7-4594-B8EF-1F392489363F}" type="pres">
      <dgm:prSet presAssocID="{021A0C00-D2F8-4DAE-945D-7EAA1271350F}" presName="vertFlow" presStyleCnt="0"/>
      <dgm:spPr/>
      <dgm:t>
        <a:bodyPr/>
        <a:lstStyle/>
        <a:p>
          <a:endParaRPr lang="ru-RU"/>
        </a:p>
      </dgm:t>
    </dgm:pt>
    <dgm:pt modelId="{56E96195-DCC7-437A-A146-7F25F582A971}" type="pres">
      <dgm:prSet presAssocID="{021A0C00-D2F8-4DAE-945D-7EAA1271350F}" presName="topSpace" presStyleCnt="0"/>
      <dgm:spPr/>
      <dgm:t>
        <a:bodyPr/>
        <a:lstStyle/>
        <a:p>
          <a:endParaRPr lang="ru-RU"/>
        </a:p>
      </dgm:t>
    </dgm:pt>
    <dgm:pt modelId="{13FF346D-62C7-4F07-9C7F-EE5A96969BBA}" type="pres">
      <dgm:prSet presAssocID="{021A0C00-D2F8-4DAE-945D-7EAA1271350F}" presName="firstComp" presStyleCnt="0"/>
      <dgm:spPr/>
      <dgm:t>
        <a:bodyPr/>
        <a:lstStyle/>
        <a:p>
          <a:endParaRPr lang="ru-RU"/>
        </a:p>
      </dgm:t>
    </dgm:pt>
    <dgm:pt modelId="{8191ED9C-F09F-4D5E-B542-7B5BB84AF328}" type="pres">
      <dgm:prSet presAssocID="{021A0C00-D2F8-4DAE-945D-7EAA1271350F}" presName="firstChild" presStyleLbl="bgAccFollowNode1" presStyleIdx="0" presStyleCnt="4" custScaleX="112925" custScaleY="112319" custLinFactNeighborX="13098" custLinFactNeighborY="4611"/>
      <dgm:spPr/>
      <dgm:t>
        <a:bodyPr/>
        <a:lstStyle/>
        <a:p>
          <a:endParaRPr lang="ru-RU"/>
        </a:p>
      </dgm:t>
    </dgm:pt>
    <dgm:pt modelId="{D761F848-2D3F-4842-8D3C-29A2408BD5CA}" type="pres">
      <dgm:prSet presAssocID="{021A0C00-D2F8-4DAE-945D-7EAA1271350F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0BD43E-135D-46F4-A547-F5A85F2B12A3}" type="pres">
      <dgm:prSet presAssocID="{021A0C00-D2F8-4DAE-945D-7EAA1271350F}" presName="negSpace" presStyleCnt="0"/>
      <dgm:spPr/>
      <dgm:t>
        <a:bodyPr/>
        <a:lstStyle/>
        <a:p>
          <a:endParaRPr lang="ru-RU"/>
        </a:p>
      </dgm:t>
    </dgm:pt>
    <dgm:pt modelId="{716E3F27-146F-4D13-81EB-626B0DE3BB55}" type="pres">
      <dgm:prSet presAssocID="{021A0C00-D2F8-4DAE-945D-7EAA1271350F}" presName="circle" presStyleLbl="node1" presStyleIdx="0" presStyleCnt="4" custScaleX="132559" custScaleY="120953" custLinFactNeighborX="-10541" custLinFactNeighborY="-38724"/>
      <dgm:spPr/>
      <dgm:t>
        <a:bodyPr/>
        <a:lstStyle/>
        <a:p>
          <a:endParaRPr lang="ru-RU"/>
        </a:p>
      </dgm:t>
    </dgm:pt>
    <dgm:pt modelId="{12A52079-65B5-417B-A28A-981C27926745}" type="pres">
      <dgm:prSet presAssocID="{742682FF-1D60-4448-B577-A33C0D44FCA5}" presName="transSpace" presStyleCnt="0"/>
      <dgm:spPr/>
      <dgm:t>
        <a:bodyPr/>
        <a:lstStyle/>
        <a:p>
          <a:endParaRPr lang="ru-RU"/>
        </a:p>
      </dgm:t>
    </dgm:pt>
    <dgm:pt modelId="{F68709EE-6DF2-4A0C-8908-020BC092B92B}" type="pres">
      <dgm:prSet presAssocID="{07B0C926-2E1D-443D-A842-5C82EBE3514E}" presName="posSpace" presStyleCnt="0"/>
      <dgm:spPr/>
      <dgm:t>
        <a:bodyPr/>
        <a:lstStyle/>
        <a:p>
          <a:endParaRPr lang="ru-RU"/>
        </a:p>
      </dgm:t>
    </dgm:pt>
    <dgm:pt modelId="{7F84E86C-0CFC-4F99-A170-0F1CD5C21748}" type="pres">
      <dgm:prSet presAssocID="{07B0C926-2E1D-443D-A842-5C82EBE3514E}" presName="vertFlow" presStyleCnt="0"/>
      <dgm:spPr/>
      <dgm:t>
        <a:bodyPr/>
        <a:lstStyle/>
        <a:p>
          <a:endParaRPr lang="ru-RU"/>
        </a:p>
      </dgm:t>
    </dgm:pt>
    <dgm:pt modelId="{AB22D7D6-2069-4C4B-8800-C01AF74FDC5C}" type="pres">
      <dgm:prSet presAssocID="{07B0C926-2E1D-443D-A842-5C82EBE3514E}" presName="topSpace" presStyleCnt="0"/>
      <dgm:spPr/>
      <dgm:t>
        <a:bodyPr/>
        <a:lstStyle/>
        <a:p>
          <a:endParaRPr lang="ru-RU"/>
        </a:p>
      </dgm:t>
    </dgm:pt>
    <dgm:pt modelId="{CCFDAE6C-9E96-406A-89A0-98EB88D28C6B}" type="pres">
      <dgm:prSet presAssocID="{07B0C926-2E1D-443D-A842-5C82EBE3514E}" presName="firstComp" presStyleCnt="0"/>
      <dgm:spPr/>
      <dgm:t>
        <a:bodyPr/>
        <a:lstStyle/>
        <a:p>
          <a:endParaRPr lang="ru-RU"/>
        </a:p>
      </dgm:t>
    </dgm:pt>
    <dgm:pt modelId="{B1A7531F-78B6-491B-9F03-360AF8DC8FED}" type="pres">
      <dgm:prSet presAssocID="{07B0C926-2E1D-443D-A842-5C82EBE3514E}" presName="firstChild" presStyleLbl="bgAccFollowNode1" presStyleIdx="1" presStyleCnt="4" custLinFactNeighborX="5583" custLinFactNeighborY="4915"/>
      <dgm:spPr/>
      <dgm:t>
        <a:bodyPr/>
        <a:lstStyle/>
        <a:p>
          <a:endParaRPr lang="ru-RU"/>
        </a:p>
      </dgm:t>
    </dgm:pt>
    <dgm:pt modelId="{B6CBCFEE-ED6A-434B-95B0-C7C869BEAA3B}" type="pres">
      <dgm:prSet presAssocID="{07B0C926-2E1D-443D-A842-5C82EBE3514E}" presName="first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FA8B69-A2B0-451D-BC5B-A91CD3D9F6E7}" type="pres">
      <dgm:prSet presAssocID="{07B0C926-2E1D-443D-A842-5C82EBE3514E}" presName="negSpace" presStyleCnt="0"/>
      <dgm:spPr/>
      <dgm:t>
        <a:bodyPr/>
        <a:lstStyle/>
        <a:p>
          <a:endParaRPr lang="ru-RU"/>
        </a:p>
      </dgm:t>
    </dgm:pt>
    <dgm:pt modelId="{36F83C0A-B94E-475E-8B88-11C4D60B3307}" type="pres">
      <dgm:prSet presAssocID="{07B0C926-2E1D-443D-A842-5C82EBE3514E}" presName="circle" presStyleLbl="node1" presStyleIdx="1" presStyleCnt="4" custScaleX="118152" custScaleY="120520" custLinFactNeighborX="8639" custLinFactNeighborY="-32795"/>
      <dgm:spPr/>
      <dgm:t>
        <a:bodyPr/>
        <a:lstStyle/>
        <a:p>
          <a:endParaRPr lang="ru-RU"/>
        </a:p>
      </dgm:t>
    </dgm:pt>
    <dgm:pt modelId="{4F543910-0D51-4114-85B4-AF1A6F2EA948}" type="pres">
      <dgm:prSet presAssocID="{C6D838DD-BB8F-4702-A13A-9FB6FAFA0413}" presName="transSpace" presStyleCnt="0"/>
      <dgm:spPr/>
      <dgm:t>
        <a:bodyPr/>
        <a:lstStyle/>
        <a:p>
          <a:endParaRPr lang="ru-RU"/>
        </a:p>
      </dgm:t>
    </dgm:pt>
    <dgm:pt modelId="{FD6F045A-E537-4CA5-B9D9-D2749B8E0507}" type="pres">
      <dgm:prSet presAssocID="{F53FCCCB-5BC3-46B6-A51A-CB4F3F7BB843}" presName="posSpace" presStyleCnt="0"/>
      <dgm:spPr/>
      <dgm:t>
        <a:bodyPr/>
        <a:lstStyle/>
        <a:p>
          <a:endParaRPr lang="ru-RU"/>
        </a:p>
      </dgm:t>
    </dgm:pt>
    <dgm:pt modelId="{1003E7F5-E978-4A2A-ABC9-C65FD742E4FC}" type="pres">
      <dgm:prSet presAssocID="{F53FCCCB-5BC3-46B6-A51A-CB4F3F7BB843}" presName="vertFlow" presStyleCnt="0"/>
      <dgm:spPr/>
      <dgm:t>
        <a:bodyPr/>
        <a:lstStyle/>
        <a:p>
          <a:endParaRPr lang="ru-RU"/>
        </a:p>
      </dgm:t>
    </dgm:pt>
    <dgm:pt modelId="{0565AA5F-E636-4674-9FE1-46EBA9476972}" type="pres">
      <dgm:prSet presAssocID="{F53FCCCB-5BC3-46B6-A51A-CB4F3F7BB843}" presName="topSpace" presStyleCnt="0"/>
      <dgm:spPr/>
      <dgm:t>
        <a:bodyPr/>
        <a:lstStyle/>
        <a:p>
          <a:endParaRPr lang="ru-RU"/>
        </a:p>
      </dgm:t>
    </dgm:pt>
    <dgm:pt modelId="{80CC9CCD-49B4-4ED8-8E88-6225E647F1E4}" type="pres">
      <dgm:prSet presAssocID="{F53FCCCB-5BC3-46B6-A51A-CB4F3F7BB843}" presName="firstComp" presStyleCnt="0"/>
      <dgm:spPr/>
      <dgm:t>
        <a:bodyPr/>
        <a:lstStyle/>
        <a:p>
          <a:endParaRPr lang="ru-RU"/>
        </a:p>
      </dgm:t>
    </dgm:pt>
    <dgm:pt modelId="{3590376E-F7F2-4CC7-B24A-3BE7D126C441}" type="pres">
      <dgm:prSet presAssocID="{F53FCCCB-5BC3-46B6-A51A-CB4F3F7BB843}" presName="firstChild" presStyleLbl="bgAccFollowNode1" presStyleIdx="2" presStyleCnt="4" custScaleX="107039" custScaleY="99886" custLinFactNeighborX="-291" custLinFactNeighborY="6755"/>
      <dgm:spPr/>
      <dgm:t>
        <a:bodyPr/>
        <a:lstStyle/>
        <a:p>
          <a:endParaRPr lang="ru-RU"/>
        </a:p>
      </dgm:t>
    </dgm:pt>
    <dgm:pt modelId="{D8DCC6F8-4540-4C67-B43E-39CE299AE11E}" type="pres">
      <dgm:prSet presAssocID="{F53FCCCB-5BC3-46B6-A51A-CB4F3F7BB843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A1CACE-7974-45AB-934E-F317EC998AD5}" type="pres">
      <dgm:prSet presAssocID="{F53FCCCB-5BC3-46B6-A51A-CB4F3F7BB843}" presName="negSpace" presStyleCnt="0"/>
      <dgm:spPr/>
      <dgm:t>
        <a:bodyPr/>
        <a:lstStyle/>
        <a:p>
          <a:endParaRPr lang="ru-RU"/>
        </a:p>
      </dgm:t>
    </dgm:pt>
    <dgm:pt modelId="{14D45DB6-9F3E-407D-9EA1-E9C52A64A190}" type="pres">
      <dgm:prSet presAssocID="{F53FCCCB-5BC3-46B6-A51A-CB4F3F7BB843}" presName="circle" presStyleLbl="node1" presStyleIdx="2" presStyleCnt="4" custScaleX="131631" custScaleY="123529" custLinFactNeighborX="-28545" custLinFactNeighborY="-27581"/>
      <dgm:spPr/>
      <dgm:t>
        <a:bodyPr/>
        <a:lstStyle/>
        <a:p>
          <a:endParaRPr lang="ru-RU"/>
        </a:p>
      </dgm:t>
    </dgm:pt>
    <dgm:pt modelId="{4F90C1BC-C50C-4ED6-BB3E-ACD16CF1C6FC}" type="pres">
      <dgm:prSet presAssocID="{BEE9243D-5DFC-41FF-9F11-F7742F491B33}" presName="transSpace" presStyleCnt="0"/>
      <dgm:spPr/>
      <dgm:t>
        <a:bodyPr/>
        <a:lstStyle/>
        <a:p>
          <a:endParaRPr lang="ru-RU"/>
        </a:p>
      </dgm:t>
    </dgm:pt>
    <dgm:pt modelId="{BF83DE64-A087-416F-8829-3DABCD774FFF}" type="pres">
      <dgm:prSet presAssocID="{AFB6C6CC-408F-4BE7-9D53-DCF5B65A5710}" presName="posSpace" presStyleCnt="0"/>
      <dgm:spPr/>
      <dgm:t>
        <a:bodyPr/>
        <a:lstStyle/>
        <a:p>
          <a:endParaRPr lang="ru-RU"/>
        </a:p>
      </dgm:t>
    </dgm:pt>
    <dgm:pt modelId="{5F285BFA-9255-4022-87A4-D411C6D7E07B}" type="pres">
      <dgm:prSet presAssocID="{AFB6C6CC-408F-4BE7-9D53-DCF5B65A5710}" presName="vertFlow" presStyleCnt="0"/>
      <dgm:spPr/>
      <dgm:t>
        <a:bodyPr/>
        <a:lstStyle/>
        <a:p>
          <a:endParaRPr lang="ru-RU"/>
        </a:p>
      </dgm:t>
    </dgm:pt>
    <dgm:pt modelId="{A8B0A9FB-8094-46D7-B083-BA44616ED2D7}" type="pres">
      <dgm:prSet presAssocID="{AFB6C6CC-408F-4BE7-9D53-DCF5B65A5710}" presName="topSpace" presStyleCnt="0"/>
      <dgm:spPr/>
      <dgm:t>
        <a:bodyPr/>
        <a:lstStyle/>
        <a:p>
          <a:endParaRPr lang="ru-RU"/>
        </a:p>
      </dgm:t>
    </dgm:pt>
    <dgm:pt modelId="{C7DE6FC7-8C0D-4CC6-AC02-21F7DB9D9FE2}" type="pres">
      <dgm:prSet presAssocID="{AFB6C6CC-408F-4BE7-9D53-DCF5B65A5710}" presName="firstComp" presStyleCnt="0"/>
      <dgm:spPr/>
      <dgm:t>
        <a:bodyPr/>
        <a:lstStyle/>
        <a:p>
          <a:endParaRPr lang="ru-RU"/>
        </a:p>
      </dgm:t>
    </dgm:pt>
    <dgm:pt modelId="{6A0F6797-9610-460F-95FA-FCED15DC69F9}" type="pres">
      <dgm:prSet presAssocID="{AFB6C6CC-408F-4BE7-9D53-DCF5B65A5710}" presName="firstChild" presStyleLbl="bgAccFollowNode1" presStyleIdx="3" presStyleCnt="4" custScaleX="116707" custLinFactNeighborX="-21006" custLinFactNeighborY="2722"/>
      <dgm:spPr/>
      <dgm:t>
        <a:bodyPr/>
        <a:lstStyle/>
        <a:p>
          <a:endParaRPr lang="ru-RU"/>
        </a:p>
      </dgm:t>
    </dgm:pt>
    <dgm:pt modelId="{065FC29C-DA81-44AE-ADAC-47273B5751F8}" type="pres">
      <dgm:prSet presAssocID="{AFB6C6CC-408F-4BE7-9D53-DCF5B65A5710}" presName="first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8DF331-A350-4F9D-BB6A-0CA41F337FDA}" type="pres">
      <dgm:prSet presAssocID="{AFB6C6CC-408F-4BE7-9D53-DCF5B65A5710}" presName="negSpace" presStyleCnt="0"/>
      <dgm:spPr/>
      <dgm:t>
        <a:bodyPr/>
        <a:lstStyle/>
        <a:p>
          <a:endParaRPr lang="ru-RU"/>
        </a:p>
      </dgm:t>
    </dgm:pt>
    <dgm:pt modelId="{D6905D3D-2A54-40F6-AE1C-066A2F85B5D2}" type="pres">
      <dgm:prSet presAssocID="{AFB6C6CC-408F-4BE7-9D53-DCF5B65A5710}" presName="circle" presStyleLbl="node1" presStyleIdx="3" presStyleCnt="4" custScaleX="138607" custScaleY="124289" custLinFactNeighborX="-33533" custLinFactNeighborY="-43051"/>
      <dgm:spPr/>
      <dgm:t>
        <a:bodyPr/>
        <a:lstStyle/>
        <a:p>
          <a:endParaRPr lang="ru-RU"/>
        </a:p>
      </dgm:t>
    </dgm:pt>
  </dgm:ptLst>
  <dgm:cxnLst>
    <dgm:cxn modelId="{231CCF85-CFC0-4542-83EC-385035526444}" srcId="{021A0C00-D2F8-4DAE-945D-7EAA1271350F}" destId="{EBF33FBB-BD6B-452A-8DF3-26B302A8100F}" srcOrd="0" destOrd="0" parTransId="{319FDD13-D20D-4CBB-A7C7-D706325B7AFD}" sibTransId="{1ED31CAB-5446-43B7-930F-F553D7EB637C}"/>
    <dgm:cxn modelId="{15DEFF06-FF75-4E84-A3E0-55EF4C386743}" type="presOf" srcId="{A6E76746-D0D1-4733-A854-DC08988D2682}" destId="{6A0F6797-9610-460F-95FA-FCED15DC69F9}" srcOrd="0" destOrd="0" presId="urn:microsoft.com/office/officeart/2005/8/layout/hList9"/>
    <dgm:cxn modelId="{A05449B8-5CFB-4B1F-9581-8F11EE4AE881}" type="presOf" srcId="{021A0C00-D2F8-4DAE-945D-7EAA1271350F}" destId="{716E3F27-146F-4D13-81EB-626B0DE3BB55}" srcOrd="0" destOrd="0" presId="urn:microsoft.com/office/officeart/2005/8/layout/hList9"/>
    <dgm:cxn modelId="{550C8B8D-B820-4487-935A-E854078B78F8}" type="presOf" srcId="{5FEE2955-8297-4B42-BE70-1A082BFD2165}" destId="{3590376E-F7F2-4CC7-B24A-3BE7D126C441}" srcOrd="0" destOrd="0" presId="urn:microsoft.com/office/officeart/2005/8/layout/hList9"/>
    <dgm:cxn modelId="{A493BA65-7369-4CBC-818C-BC942FBEAEC3}" srcId="{144EAF20-B2AB-4502-B33E-1CF11C72D806}" destId="{07B0C926-2E1D-443D-A842-5C82EBE3514E}" srcOrd="1" destOrd="0" parTransId="{71850991-5B55-4EFA-91B7-79301E515B17}" sibTransId="{C6D838DD-BB8F-4702-A13A-9FB6FAFA0413}"/>
    <dgm:cxn modelId="{B6EDC6BD-2D9E-404F-9D11-0AA2EA1F448F}" type="presOf" srcId="{A5D1E796-9690-4A01-B319-8853AEDD4739}" destId="{B1A7531F-78B6-491B-9F03-360AF8DC8FED}" srcOrd="0" destOrd="0" presId="urn:microsoft.com/office/officeart/2005/8/layout/hList9"/>
    <dgm:cxn modelId="{4C988672-57BF-474B-AE18-86E7091534BE}" type="presOf" srcId="{AFB6C6CC-408F-4BE7-9D53-DCF5B65A5710}" destId="{D6905D3D-2A54-40F6-AE1C-066A2F85B5D2}" srcOrd="0" destOrd="0" presId="urn:microsoft.com/office/officeart/2005/8/layout/hList9"/>
    <dgm:cxn modelId="{0A64D923-C24F-41F2-83DE-DB8A4178276F}" type="presOf" srcId="{07B0C926-2E1D-443D-A842-5C82EBE3514E}" destId="{36F83C0A-B94E-475E-8B88-11C4D60B3307}" srcOrd="0" destOrd="0" presId="urn:microsoft.com/office/officeart/2005/8/layout/hList9"/>
    <dgm:cxn modelId="{8F00924E-C0A3-4C35-A9B8-34F0820623B7}" type="presOf" srcId="{A6E76746-D0D1-4733-A854-DC08988D2682}" destId="{065FC29C-DA81-44AE-ADAC-47273B5751F8}" srcOrd="1" destOrd="0" presId="urn:microsoft.com/office/officeart/2005/8/layout/hList9"/>
    <dgm:cxn modelId="{93B13A2E-B704-47D8-8247-6B6F43F0A77D}" srcId="{144EAF20-B2AB-4502-B33E-1CF11C72D806}" destId="{021A0C00-D2F8-4DAE-945D-7EAA1271350F}" srcOrd="0" destOrd="0" parTransId="{D5280CA7-E0C4-47F9-9C28-F0B0B7A9E9C1}" sibTransId="{742682FF-1D60-4448-B577-A33C0D44FCA5}"/>
    <dgm:cxn modelId="{449E751D-D647-405F-9B59-7554F6BE8E2E}" srcId="{AFB6C6CC-408F-4BE7-9D53-DCF5B65A5710}" destId="{A6E76746-D0D1-4733-A854-DC08988D2682}" srcOrd="0" destOrd="0" parTransId="{36FF4215-742D-4FCF-94F1-44DD6736C8DF}" sibTransId="{8B4BB58E-C188-4970-8198-D711CB27B7CA}"/>
    <dgm:cxn modelId="{49DBC0EF-1629-4DEA-9FED-9F1FC3062F9D}" srcId="{07B0C926-2E1D-443D-A842-5C82EBE3514E}" destId="{A5D1E796-9690-4A01-B319-8853AEDD4739}" srcOrd="0" destOrd="0" parTransId="{109271D4-D929-45EA-8DF1-9B59645C9FE2}" sibTransId="{AAFF6E6E-BF44-4651-8B79-792141BAF33A}"/>
    <dgm:cxn modelId="{9B882347-E970-4407-830B-91CA22E5371D}" type="presOf" srcId="{5FEE2955-8297-4B42-BE70-1A082BFD2165}" destId="{D8DCC6F8-4540-4C67-B43E-39CE299AE11E}" srcOrd="1" destOrd="0" presId="urn:microsoft.com/office/officeart/2005/8/layout/hList9"/>
    <dgm:cxn modelId="{E897CE8A-B5AA-4469-9809-566F272FED96}" type="presOf" srcId="{EBF33FBB-BD6B-452A-8DF3-26B302A8100F}" destId="{8191ED9C-F09F-4D5E-B542-7B5BB84AF328}" srcOrd="0" destOrd="0" presId="urn:microsoft.com/office/officeart/2005/8/layout/hList9"/>
    <dgm:cxn modelId="{DF4F18FE-8BBA-4C07-AF03-2938BCB83DE7}" srcId="{F53FCCCB-5BC3-46B6-A51A-CB4F3F7BB843}" destId="{5FEE2955-8297-4B42-BE70-1A082BFD2165}" srcOrd="0" destOrd="0" parTransId="{167BD223-CD9B-4DA1-B561-02B9A7DDF999}" sibTransId="{2594A3AE-C36F-4ABC-84C3-CBEEA7DB8E7F}"/>
    <dgm:cxn modelId="{A96E97B1-F456-4C1B-A1F8-5F0231A4EC07}" srcId="{144EAF20-B2AB-4502-B33E-1CF11C72D806}" destId="{AFB6C6CC-408F-4BE7-9D53-DCF5B65A5710}" srcOrd="3" destOrd="0" parTransId="{B1EC72AB-E0EC-4E94-B148-D8838DEB50C3}" sibTransId="{0B5FB25A-1136-4936-920F-47159D36F6F3}"/>
    <dgm:cxn modelId="{2527BBFB-F40D-4D61-8B09-B03B64625674}" type="presOf" srcId="{A5D1E796-9690-4A01-B319-8853AEDD4739}" destId="{B6CBCFEE-ED6A-434B-95B0-C7C869BEAA3B}" srcOrd="1" destOrd="0" presId="urn:microsoft.com/office/officeart/2005/8/layout/hList9"/>
    <dgm:cxn modelId="{E7A4DCCD-B091-483A-A6E7-25577C2616E2}" type="presOf" srcId="{F53FCCCB-5BC3-46B6-A51A-CB4F3F7BB843}" destId="{14D45DB6-9F3E-407D-9EA1-E9C52A64A190}" srcOrd="0" destOrd="0" presId="urn:microsoft.com/office/officeart/2005/8/layout/hList9"/>
    <dgm:cxn modelId="{4E5AC1F8-6CCD-4F9E-9172-EF82F6999FB9}" srcId="{144EAF20-B2AB-4502-B33E-1CF11C72D806}" destId="{F53FCCCB-5BC3-46B6-A51A-CB4F3F7BB843}" srcOrd="2" destOrd="0" parTransId="{2F7C8303-7F79-43BA-ACC8-837B8897533C}" sibTransId="{BEE9243D-5DFC-41FF-9F11-F7742F491B33}"/>
    <dgm:cxn modelId="{338F8340-9B5D-4E6D-A3FB-2CF7942A9154}" type="presOf" srcId="{144EAF20-B2AB-4502-B33E-1CF11C72D806}" destId="{4FEE17C0-C896-4AE8-AFDC-56F6DF64E32B}" srcOrd="0" destOrd="0" presId="urn:microsoft.com/office/officeart/2005/8/layout/hList9"/>
    <dgm:cxn modelId="{84BEB406-4C91-41AB-81FE-78DB72307410}" type="presOf" srcId="{EBF33FBB-BD6B-452A-8DF3-26B302A8100F}" destId="{D761F848-2D3F-4842-8D3C-29A2408BD5CA}" srcOrd="1" destOrd="0" presId="urn:microsoft.com/office/officeart/2005/8/layout/hList9"/>
    <dgm:cxn modelId="{CE2130BB-A6A0-4542-AB4C-E8611093669F}" type="presParOf" srcId="{4FEE17C0-C896-4AE8-AFDC-56F6DF64E32B}" destId="{77EE03EF-1FE4-4511-8F12-97FE643965A8}" srcOrd="0" destOrd="0" presId="urn:microsoft.com/office/officeart/2005/8/layout/hList9"/>
    <dgm:cxn modelId="{B185D9CA-2AE0-4B8D-826F-07DBFAF26317}" type="presParOf" srcId="{4FEE17C0-C896-4AE8-AFDC-56F6DF64E32B}" destId="{B0F5B675-FFD7-4594-B8EF-1F392489363F}" srcOrd="1" destOrd="0" presId="urn:microsoft.com/office/officeart/2005/8/layout/hList9"/>
    <dgm:cxn modelId="{895DE31B-A041-4750-8132-2A1AFB8816F2}" type="presParOf" srcId="{B0F5B675-FFD7-4594-B8EF-1F392489363F}" destId="{56E96195-DCC7-437A-A146-7F25F582A971}" srcOrd="0" destOrd="0" presId="urn:microsoft.com/office/officeart/2005/8/layout/hList9"/>
    <dgm:cxn modelId="{A2F8AA7F-97B8-4CB7-A2A9-0DCB12D5E371}" type="presParOf" srcId="{B0F5B675-FFD7-4594-B8EF-1F392489363F}" destId="{13FF346D-62C7-4F07-9C7F-EE5A96969BBA}" srcOrd="1" destOrd="0" presId="urn:microsoft.com/office/officeart/2005/8/layout/hList9"/>
    <dgm:cxn modelId="{7ACF02B3-9FF1-46CC-8BEC-7A6C9AFD51A0}" type="presParOf" srcId="{13FF346D-62C7-4F07-9C7F-EE5A96969BBA}" destId="{8191ED9C-F09F-4D5E-B542-7B5BB84AF328}" srcOrd="0" destOrd="0" presId="urn:microsoft.com/office/officeart/2005/8/layout/hList9"/>
    <dgm:cxn modelId="{07CFA7A0-2967-49DB-B716-3311A5CEB7AF}" type="presParOf" srcId="{13FF346D-62C7-4F07-9C7F-EE5A96969BBA}" destId="{D761F848-2D3F-4842-8D3C-29A2408BD5CA}" srcOrd="1" destOrd="0" presId="urn:microsoft.com/office/officeart/2005/8/layout/hList9"/>
    <dgm:cxn modelId="{D28DD484-D819-4554-88C9-D2AAAB24E57D}" type="presParOf" srcId="{4FEE17C0-C896-4AE8-AFDC-56F6DF64E32B}" destId="{3C0BD43E-135D-46F4-A547-F5A85F2B12A3}" srcOrd="2" destOrd="0" presId="urn:microsoft.com/office/officeart/2005/8/layout/hList9"/>
    <dgm:cxn modelId="{F0F92B9E-6675-4DAB-ACAA-3B97E6E78D6D}" type="presParOf" srcId="{4FEE17C0-C896-4AE8-AFDC-56F6DF64E32B}" destId="{716E3F27-146F-4D13-81EB-626B0DE3BB55}" srcOrd="3" destOrd="0" presId="urn:microsoft.com/office/officeart/2005/8/layout/hList9"/>
    <dgm:cxn modelId="{C6D2011C-F94E-4D4F-B567-AB4145E81B5A}" type="presParOf" srcId="{4FEE17C0-C896-4AE8-AFDC-56F6DF64E32B}" destId="{12A52079-65B5-417B-A28A-981C27926745}" srcOrd="4" destOrd="0" presId="urn:microsoft.com/office/officeart/2005/8/layout/hList9"/>
    <dgm:cxn modelId="{25507BE3-9FE5-4D16-B2FA-6E0EE24B99AF}" type="presParOf" srcId="{4FEE17C0-C896-4AE8-AFDC-56F6DF64E32B}" destId="{F68709EE-6DF2-4A0C-8908-020BC092B92B}" srcOrd="5" destOrd="0" presId="urn:microsoft.com/office/officeart/2005/8/layout/hList9"/>
    <dgm:cxn modelId="{D051B983-C857-495E-9DAB-794AB9864B5D}" type="presParOf" srcId="{4FEE17C0-C896-4AE8-AFDC-56F6DF64E32B}" destId="{7F84E86C-0CFC-4F99-A170-0F1CD5C21748}" srcOrd="6" destOrd="0" presId="urn:microsoft.com/office/officeart/2005/8/layout/hList9"/>
    <dgm:cxn modelId="{EF99AF4A-3EA4-4416-8497-6AFDB0B730EF}" type="presParOf" srcId="{7F84E86C-0CFC-4F99-A170-0F1CD5C21748}" destId="{AB22D7D6-2069-4C4B-8800-C01AF74FDC5C}" srcOrd="0" destOrd="0" presId="urn:microsoft.com/office/officeart/2005/8/layout/hList9"/>
    <dgm:cxn modelId="{534A2E14-21C3-45D7-8DFC-A5A3E4C961B2}" type="presParOf" srcId="{7F84E86C-0CFC-4F99-A170-0F1CD5C21748}" destId="{CCFDAE6C-9E96-406A-89A0-98EB88D28C6B}" srcOrd="1" destOrd="0" presId="urn:microsoft.com/office/officeart/2005/8/layout/hList9"/>
    <dgm:cxn modelId="{9C30545D-5026-46AC-9A35-6E859FB15510}" type="presParOf" srcId="{CCFDAE6C-9E96-406A-89A0-98EB88D28C6B}" destId="{B1A7531F-78B6-491B-9F03-360AF8DC8FED}" srcOrd="0" destOrd="0" presId="urn:microsoft.com/office/officeart/2005/8/layout/hList9"/>
    <dgm:cxn modelId="{A4D5A155-0C6E-4434-9F17-6349F1E3FACF}" type="presParOf" srcId="{CCFDAE6C-9E96-406A-89A0-98EB88D28C6B}" destId="{B6CBCFEE-ED6A-434B-95B0-C7C869BEAA3B}" srcOrd="1" destOrd="0" presId="urn:microsoft.com/office/officeart/2005/8/layout/hList9"/>
    <dgm:cxn modelId="{8B0F4173-E2D8-489E-8ABF-2601DDFDD3ED}" type="presParOf" srcId="{4FEE17C0-C896-4AE8-AFDC-56F6DF64E32B}" destId="{5DFA8B69-A2B0-451D-BC5B-A91CD3D9F6E7}" srcOrd="7" destOrd="0" presId="urn:microsoft.com/office/officeart/2005/8/layout/hList9"/>
    <dgm:cxn modelId="{ECAB84E4-2898-4671-999B-51C8D035DC38}" type="presParOf" srcId="{4FEE17C0-C896-4AE8-AFDC-56F6DF64E32B}" destId="{36F83C0A-B94E-475E-8B88-11C4D60B3307}" srcOrd="8" destOrd="0" presId="urn:microsoft.com/office/officeart/2005/8/layout/hList9"/>
    <dgm:cxn modelId="{AFAF5308-E270-4AD5-B7AC-B2060C35AE4C}" type="presParOf" srcId="{4FEE17C0-C896-4AE8-AFDC-56F6DF64E32B}" destId="{4F543910-0D51-4114-85B4-AF1A6F2EA948}" srcOrd="9" destOrd="0" presId="urn:microsoft.com/office/officeart/2005/8/layout/hList9"/>
    <dgm:cxn modelId="{474C91C1-9ABB-4D9A-9A76-A8C78D23B8B2}" type="presParOf" srcId="{4FEE17C0-C896-4AE8-AFDC-56F6DF64E32B}" destId="{FD6F045A-E537-4CA5-B9D9-D2749B8E0507}" srcOrd="10" destOrd="0" presId="urn:microsoft.com/office/officeart/2005/8/layout/hList9"/>
    <dgm:cxn modelId="{885645F0-8900-4543-8E01-863C18C65290}" type="presParOf" srcId="{4FEE17C0-C896-4AE8-AFDC-56F6DF64E32B}" destId="{1003E7F5-E978-4A2A-ABC9-C65FD742E4FC}" srcOrd="11" destOrd="0" presId="urn:microsoft.com/office/officeart/2005/8/layout/hList9"/>
    <dgm:cxn modelId="{ABB4F64F-9C79-4691-BA92-075037BD3444}" type="presParOf" srcId="{1003E7F5-E978-4A2A-ABC9-C65FD742E4FC}" destId="{0565AA5F-E636-4674-9FE1-46EBA9476972}" srcOrd="0" destOrd="0" presId="urn:microsoft.com/office/officeart/2005/8/layout/hList9"/>
    <dgm:cxn modelId="{C065D829-ED88-445E-A006-99FB0C315BB9}" type="presParOf" srcId="{1003E7F5-E978-4A2A-ABC9-C65FD742E4FC}" destId="{80CC9CCD-49B4-4ED8-8E88-6225E647F1E4}" srcOrd="1" destOrd="0" presId="urn:microsoft.com/office/officeart/2005/8/layout/hList9"/>
    <dgm:cxn modelId="{F277911C-9345-41A4-87A4-498874D557C2}" type="presParOf" srcId="{80CC9CCD-49B4-4ED8-8E88-6225E647F1E4}" destId="{3590376E-F7F2-4CC7-B24A-3BE7D126C441}" srcOrd="0" destOrd="0" presId="urn:microsoft.com/office/officeart/2005/8/layout/hList9"/>
    <dgm:cxn modelId="{0747489A-CFE1-488F-900E-3021C43878FD}" type="presParOf" srcId="{80CC9CCD-49B4-4ED8-8E88-6225E647F1E4}" destId="{D8DCC6F8-4540-4C67-B43E-39CE299AE11E}" srcOrd="1" destOrd="0" presId="urn:microsoft.com/office/officeart/2005/8/layout/hList9"/>
    <dgm:cxn modelId="{9A806875-8CF2-497D-8453-0BA18853736D}" type="presParOf" srcId="{4FEE17C0-C896-4AE8-AFDC-56F6DF64E32B}" destId="{CAA1CACE-7974-45AB-934E-F317EC998AD5}" srcOrd="12" destOrd="0" presId="urn:microsoft.com/office/officeart/2005/8/layout/hList9"/>
    <dgm:cxn modelId="{A0D9F3C0-BA60-490A-AB85-8162FF77EDF5}" type="presParOf" srcId="{4FEE17C0-C896-4AE8-AFDC-56F6DF64E32B}" destId="{14D45DB6-9F3E-407D-9EA1-E9C52A64A190}" srcOrd="13" destOrd="0" presId="urn:microsoft.com/office/officeart/2005/8/layout/hList9"/>
    <dgm:cxn modelId="{180B85AF-A5B2-4F45-BE54-90E3734D61D2}" type="presParOf" srcId="{4FEE17C0-C896-4AE8-AFDC-56F6DF64E32B}" destId="{4F90C1BC-C50C-4ED6-BB3E-ACD16CF1C6FC}" srcOrd="14" destOrd="0" presId="urn:microsoft.com/office/officeart/2005/8/layout/hList9"/>
    <dgm:cxn modelId="{66B27F6F-31CE-4D4C-BB6A-E75B2085634B}" type="presParOf" srcId="{4FEE17C0-C896-4AE8-AFDC-56F6DF64E32B}" destId="{BF83DE64-A087-416F-8829-3DABCD774FFF}" srcOrd="15" destOrd="0" presId="urn:microsoft.com/office/officeart/2005/8/layout/hList9"/>
    <dgm:cxn modelId="{A180DED9-E621-4514-B158-D95F4507E395}" type="presParOf" srcId="{4FEE17C0-C896-4AE8-AFDC-56F6DF64E32B}" destId="{5F285BFA-9255-4022-87A4-D411C6D7E07B}" srcOrd="16" destOrd="0" presId="urn:microsoft.com/office/officeart/2005/8/layout/hList9"/>
    <dgm:cxn modelId="{1C0485FF-B90A-4184-A170-6F125DF094EC}" type="presParOf" srcId="{5F285BFA-9255-4022-87A4-D411C6D7E07B}" destId="{A8B0A9FB-8094-46D7-B083-BA44616ED2D7}" srcOrd="0" destOrd="0" presId="urn:microsoft.com/office/officeart/2005/8/layout/hList9"/>
    <dgm:cxn modelId="{CAA6BFFE-7F39-4833-8E84-1D65C7BF9981}" type="presParOf" srcId="{5F285BFA-9255-4022-87A4-D411C6D7E07B}" destId="{C7DE6FC7-8C0D-4CC6-AC02-21F7DB9D9FE2}" srcOrd="1" destOrd="0" presId="urn:microsoft.com/office/officeart/2005/8/layout/hList9"/>
    <dgm:cxn modelId="{D2773FC7-59BA-45F9-B0A8-B4814462E259}" type="presParOf" srcId="{C7DE6FC7-8C0D-4CC6-AC02-21F7DB9D9FE2}" destId="{6A0F6797-9610-460F-95FA-FCED15DC69F9}" srcOrd="0" destOrd="0" presId="urn:microsoft.com/office/officeart/2005/8/layout/hList9"/>
    <dgm:cxn modelId="{EEA7E77E-A809-437C-8C39-736477FC53CB}" type="presParOf" srcId="{C7DE6FC7-8C0D-4CC6-AC02-21F7DB9D9FE2}" destId="{065FC29C-DA81-44AE-ADAC-47273B5751F8}" srcOrd="1" destOrd="0" presId="urn:microsoft.com/office/officeart/2005/8/layout/hList9"/>
    <dgm:cxn modelId="{B7F470EC-7535-45E6-9937-5AEBCB0AE9B1}" type="presParOf" srcId="{4FEE17C0-C896-4AE8-AFDC-56F6DF64E32B}" destId="{C48DF331-A350-4F9D-BB6A-0CA41F337FDA}" srcOrd="17" destOrd="0" presId="urn:microsoft.com/office/officeart/2005/8/layout/hList9"/>
    <dgm:cxn modelId="{4D4384BC-F5BE-404F-83A1-77AB1890BFB5}" type="presParOf" srcId="{4FEE17C0-C896-4AE8-AFDC-56F6DF64E32B}" destId="{D6905D3D-2A54-40F6-AE1C-066A2F85B5D2}" srcOrd="18" destOrd="0" presId="urn:microsoft.com/office/officeart/2005/8/layout/hList9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4EAF20-B2AB-4502-B33E-1CF11C72D806}" type="doc">
      <dgm:prSet loTypeId="urn:microsoft.com/office/officeart/2005/8/layout/hList9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BF33FBB-BD6B-452A-8DF3-26B302A8100F}">
      <dgm:prSet phldrT="[Текст]"/>
      <dgm:spPr/>
      <dgm:t>
        <a:bodyPr/>
        <a:lstStyle/>
        <a:p>
          <a:pPr algn="ctr"/>
          <a:r>
            <a:rPr lang="ru-RU" b="1" dirty="0" smtClean="0">
              <a:latin typeface="Century Gothic" panose="020B0502020202020204" pitchFamily="34" charset="0"/>
            </a:rPr>
            <a:t>Нерка (стейки), 1 сорт</a:t>
          </a:r>
          <a:endParaRPr lang="ru-RU" b="1" dirty="0">
            <a:latin typeface="Century Gothic" panose="020B0502020202020204" pitchFamily="34" charset="0"/>
          </a:endParaRPr>
        </a:p>
      </dgm:t>
    </dgm:pt>
    <dgm:pt modelId="{319FDD13-D20D-4CBB-A7C7-D706325B7AFD}" type="parTrans" cxnId="{231CCF85-CFC0-4542-83EC-385035526444}">
      <dgm:prSet/>
      <dgm:spPr/>
      <dgm:t>
        <a:bodyPr/>
        <a:lstStyle/>
        <a:p>
          <a:endParaRPr lang="ru-RU" b="1"/>
        </a:p>
      </dgm:t>
    </dgm:pt>
    <dgm:pt modelId="{1ED31CAB-5446-43B7-930F-F553D7EB637C}" type="sibTrans" cxnId="{231CCF85-CFC0-4542-83EC-385035526444}">
      <dgm:prSet/>
      <dgm:spPr/>
      <dgm:t>
        <a:bodyPr/>
        <a:lstStyle/>
        <a:p>
          <a:endParaRPr lang="ru-RU" b="1"/>
        </a:p>
      </dgm:t>
    </dgm:pt>
    <dgm:pt modelId="{07B0C926-2E1D-443D-A842-5C82EBE3514E}">
      <dgm:prSet phldrT="[Текст]" custT="1"/>
      <dgm:spPr/>
      <dgm:t>
        <a:bodyPr/>
        <a:lstStyle/>
        <a:p>
          <a:r>
            <a:rPr lang="ru-RU" sz="1300" b="1" dirty="0" smtClean="0"/>
            <a:t>Размер лота (тонн)</a:t>
          </a:r>
          <a:endParaRPr lang="ru-RU" sz="1300" b="1" dirty="0"/>
        </a:p>
      </dgm:t>
    </dgm:pt>
    <dgm:pt modelId="{71850991-5B55-4EFA-91B7-79301E515B17}" type="parTrans" cxnId="{A493BA65-7369-4CBC-818C-BC942FBEAEC3}">
      <dgm:prSet/>
      <dgm:spPr/>
      <dgm:t>
        <a:bodyPr/>
        <a:lstStyle/>
        <a:p>
          <a:endParaRPr lang="ru-RU" b="1"/>
        </a:p>
      </dgm:t>
    </dgm:pt>
    <dgm:pt modelId="{C6D838DD-BB8F-4702-A13A-9FB6FAFA0413}" type="sibTrans" cxnId="{A493BA65-7369-4CBC-818C-BC942FBEAEC3}">
      <dgm:prSet/>
      <dgm:spPr/>
      <dgm:t>
        <a:bodyPr/>
        <a:lstStyle/>
        <a:p>
          <a:endParaRPr lang="ru-RU" b="1"/>
        </a:p>
      </dgm:t>
    </dgm:pt>
    <dgm:pt modelId="{A5D1E796-9690-4A01-B319-8853AEDD4739}">
      <dgm:prSet phldrT="[Текст]" custT="1"/>
      <dgm:spPr/>
      <dgm:t>
        <a:bodyPr/>
        <a:lstStyle/>
        <a:p>
          <a:pPr algn="ctr"/>
          <a:r>
            <a:rPr lang="ru-RU" sz="2800" b="1" i="0" dirty="0" smtClean="0">
              <a:latin typeface="Century Gothic" panose="020B0502020202020204" pitchFamily="34" charset="0"/>
            </a:rPr>
            <a:t>2</a:t>
          </a:r>
          <a:endParaRPr lang="ru-RU" sz="1400" b="1" dirty="0">
            <a:latin typeface="Century Gothic" panose="020B0502020202020204" pitchFamily="34" charset="0"/>
          </a:endParaRPr>
        </a:p>
      </dgm:t>
    </dgm:pt>
    <dgm:pt modelId="{109271D4-D929-45EA-8DF1-9B59645C9FE2}" type="parTrans" cxnId="{49DBC0EF-1629-4DEA-9FED-9F1FC3062F9D}">
      <dgm:prSet/>
      <dgm:spPr/>
      <dgm:t>
        <a:bodyPr/>
        <a:lstStyle/>
        <a:p>
          <a:endParaRPr lang="ru-RU" b="1"/>
        </a:p>
      </dgm:t>
    </dgm:pt>
    <dgm:pt modelId="{AAFF6E6E-BF44-4651-8B79-792141BAF33A}" type="sibTrans" cxnId="{49DBC0EF-1629-4DEA-9FED-9F1FC3062F9D}">
      <dgm:prSet/>
      <dgm:spPr/>
      <dgm:t>
        <a:bodyPr/>
        <a:lstStyle/>
        <a:p>
          <a:endParaRPr lang="ru-RU" b="1"/>
        </a:p>
      </dgm:t>
    </dgm:pt>
    <dgm:pt modelId="{F53FCCCB-5BC3-46B6-A51A-CB4F3F7BB843}">
      <dgm:prSet phldrT="[Текст]" custT="1"/>
      <dgm:spPr/>
      <dgm:t>
        <a:bodyPr/>
        <a:lstStyle/>
        <a:p>
          <a:r>
            <a:rPr lang="ru-RU" sz="1300" b="1" dirty="0" smtClean="0"/>
            <a:t>Стартовая цена лота (рублей)</a:t>
          </a:r>
          <a:endParaRPr lang="ru-RU" sz="1300" b="1" dirty="0"/>
        </a:p>
      </dgm:t>
    </dgm:pt>
    <dgm:pt modelId="{2F7C8303-7F79-43BA-ACC8-837B8897533C}" type="parTrans" cxnId="{4E5AC1F8-6CCD-4F9E-9172-EF82F6999FB9}">
      <dgm:prSet/>
      <dgm:spPr/>
      <dgm:t>
        <a:bodyPr/>
        <a:lstStyle/>
        <a:p>
          <a:endParaRPr lang="ru-RU" b="1"/>
        </a:p>
      </dgm:t>
    </dgm:pt>
    <dgm:pt modelId="{BEE9243D-5DFC-41FF-9F11-F7742F491B33}" type="sibTrans" cxnId="{4E5AC1F8-6CCD-4F9E-9172-EF82F6999FB9}">
      <dgm:prSet/>
      <dgm:spPr/>
      <dgm:t>
        <a:bodyPr/>
        <a:lstStyle/>
        <a:p>
          <a:endParaRPr lang="ru-RU" b="1"/>
        </a:p>
      </dgm:t>
    </dgm:pt>
    <dgm:pt modelId="{5FEE2955-8297-4B42-BE70-1A082BFD2165}">
      <dgm:prSet phldrT="[Текст]" custT="1"/>
      <dgm:spPr/>
      <dgm:t>
        <a:bodyPr/>
        <a:lstStyle/>
        <a:p>
          <a:pPr algn="l"/>
          <a:r>
            <a:rPr lang="ru-RU" sz="2400" b="1" dirty="0" smtClean="0">
              <a:latin typeface="Century Gothic" panose="020B0502020202020204" pitchFamily="34" charset="0"/>
            </a:rPr>
            <a:t>320 000</a:t>
          </a:r>
          <a:endParaRPr lang="ru-RU" sz="2400" b="1" dirty="0">
            <a:latin typeface="Century Gothic" panose="020B0502020202020204" pitchFamily="34" charset="0"/>
          </a:endParaRPr>
        </a:p>
      </dgm:t>
    </dgm:pt>
    <dgm:pt modelId="{167BD223-CD9B-4DA1-B561-02B9A7DDF999}" type="parTrans" cxnId="{DF4F18FE-8BBA-4C07-AF03-2938BCB83DE7}">
      <dgm:prSet/>
      <dgm:spPr/>
      <dgm:t>
        <a:bodyPr/>
        <a:lstStyle/>
        <a:p>
          <a:endParaRPr lang="ru-RU" b="1"/>
        </a:p>
      </dgm:t>
    </dgm:pt>
    <dgm:pt modelId="{2594A3AE-C36F-4ABC-84C3-CBEEA7DB8E7F}" type="sibTrans" cxnId="{DF4F18FE-8BBA-4C07-AF03-2938BCB83DE7}">
      <dgm:prSet/>
      <dgm:spPr/>
      <dgm:t>
        <a:bodyPr/>
        <a:lstStyle/>
        <a:p>
          <a:endParaRPr lang="ru-RU" b="1"/>
        </a:p>
      </dgm:t>
    </dgm:pt>
    <dgm:pt modelId="{AFB6C6CC-408F-4BE7-9D53-DCF5B65A5710}">
      <dgm:prSet custT="1"/>
      <dgm:spPr/>
      <dgm:t>
        <a:bodyPr/>
        <a:lstStyle/>
        <a:p>
          <a:r>
            <a:rPr lang="ru-RU" sz="1300" b="1" dirty="0" smtClean="0"/>
            <a:t>Шаг измен. цены (рублей)</a:t>
          </a:r>
          <a:endParaRPr lang="ru-RU" sz="1300" b="1" dirty="0"/>
        </a:p>
      </dgm:t>
    </dgm:pt>
    <dgm:pt modelId="{B1EC72AB-E0EC-4E94-B148-D8838DEB50C3}" type="parTrans" cxnId="{A96E97B1-F456-4C1B-A1F8-5F0231A4EC07}">
      <dgm:prSet/>
      <dgm:spPr/>
      <dgm:t>
        <a:bodyPr/>
        <a:lstStyle/>
        <a:p>
          <a:endParaRPr lang="ru-RU" b="1"/>
        </a:p>
      </dgm:t>
    </dgm:pt>
    <dgm:pt modelId="{0B5FB25A-1136-4936-920F-47159D36F6F3}" type="sibTrans" cxnId="{A96E97B1-F456-4C1B-A1F8-5F0231A4EC07}">
      <dgm:prSet/>
      <dgm:spPr/>
      <dgm:t>
        <a:bodyPr/>
        <a:lstStyle/>
        <a:p>
          <a:endParaRPr lang="ru-RU" b="1"/>
        </a:p>
      </dgm:t>
    </dgm:pt>
    <dgm:pt modelId="{A6E76746-D0D1-4733-A854-DC08988D2682}">
      <dgm:prSet custT="1"/>
      <dgm:spPr/>
      <dgm:t>
        <a:bodyPr/>
        <a:lstStyle/>
        <a:p>
          <a:pPr algn="ctr"/>
          <a:r>
            <a:rPr lang="ru-RU" sz="2400" b="1" i="0" dirty="0" smtClean="0">
              <a:latin typeface="Century Gothic" panose="020B0502020202020204" pitchFamily="34" charset="0"/>
            </a:rPr>
            <a:t>1 000</a:t>
          </a:r>
          <a:endParaRPr lang="ru-RU" sz="2400" b="1" dirty="0">
            <a:latin typeface="Century Gothic" panose="020B0502020202020204" pitchFamily="34" charset="0"/>
          </a:endParaRPr>
        </a:p>
      </dgm:t>
    </dgm:pt>
    <dgm:pt modelId="{36FF4215-742D-4FCF-94F1-44DD6736C8DF}" type="parTrans" cxnId="{449E751D-D647-405F-9B59-7554F6BE8E2E}">
      <dgm:prSet/>
      <dgm:spPr/>
      <dgm:t>
        <a:bodyPr/>
        <a:lstStyle/>
        <a:p>
          <a:endParaRPr lang="ru-RU" b="1"/>
        </a:p>
      </dgm:t>
    </dgm:pt>
    <dgm:pt modelId="{8B4BB58E-C188-4970-8198-D711CB27B7CA}" type="sibTrans" cxnId="{449E751D-D647-405F-9B59-7554F6BE8E2E}">
      <dgm:prSet/>
      <dgm:spPr/>
      <dgm:t>
        <a:bodyPr/>
        <a:lstStyle/>
        <a:p>
          <a:endParaRPr lang="ru-RU" b="1"/>
        </a:p>
      </dgm:t>
    </dgm:pt>
    <dgm:pt modelId="{021A0C00-D2F8-4DAE-945D-7EAA1271350F}">
      <dgm:prSet phldrT="[Текст]" custT="1"/>
      <dgm:spPr/>
      <dgm:t>
        <a:bodyPr/>
        <a:lstStyle/>
        <a:p>
          <a:r>
            <a:rPr lang="ru-RU" sz="1300" b="1" dirty="0" smtClean="0"/>
            <a:t>Предмет торгов</a:t>
          </a:r>
          <a:endParaRPr lang="ru-RU" sz="1300" b="1" dirty="0"/>
        </a:p>
      </dgm:t>
    </dgm:pt>
    <dgm:pt modelId="{742682FF-1D60-4448-B577-A33C0D44FCA5}" type="sibTrans" cxnId="{93B13A2E-B704-47D8-8247-6B6F43F0A77D}">
      <dgm:prSet/>
      <dgm:spPr/>
      <dgm:t>
        <a:bodyPr/>
        <a:lstStyle/>
        <a:p>
          <a:endParaRPr lang="ru-RU" b="1"/>
        </a:p>
      </dgm:t>
    </dgm:pt>
    <dgm:pt modelId="{D5280CA7-E0C4-47F9-9C28-F0B0B7A9E9C1}" type="parTrans" cxnId="{93B13A2E-B704-47D8-8247-6B6F43F0A77D}">
      <dgm:prSet/>
      <dgm:spPr/>
      <dgm:t>
        <a:bodyPr/>
        <a:lstStyle/>
        <a:p>
          <a:endParaRPr lang="ru-RU" b="1"/>
        </a:p>
      </dgm:t>
    </dgm:pt>
    <dgm:pt modelId="{4FEE17C0-C896-4AE8-AFDC-56F6DF64E32B}" type="pres">
      <dgm:prSet presAssocID="{144EAF20-B2AB-4502-B33E-1CF11C72D806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7EE03EF-1FE4-4511-8F12-97FE643965A8}" type="pres">
      <dgm:prSet presAssocID="{021A0C00-D2F8-4DAE-945D-7EAA1271350F}" presName="posSpace" presStyleCnt="0"/>
      <dgm:spPr/>
      <dgm:t>
        <a:bodyPr/>
        <a:lstStyle/>
        <a:p>
          <a:endParaRPr lang="ru-RU"/>
        </a:p>
      </dgm:t>
    </dgm:pt>
    <dgm:pt modelId="{B0F5B675-FFD7-4594-B8EF-1F392489363F}" type="pres">
      <dgm:prSet presAssocID="{021A0C00-D2F8-4DAE-945D-7EAA1271350F}" presName="vertFlow" presStyleCnt="0"/>
      <dgm:spPr/>
      <dgm:t>
        <a:bodyPr/>
        <a:lstStyle/>
        <a:p>
          <a:endParaRPr lang="ru-RU"/>
        </a:p>
      </dgm:t>
    </dgm:pt>
    <dgm:pt modelId="{56E96195-DCC7-437A-A146-7F25F582A971}" type="pres">
      <dgm:prSet presAssocID="{021A0C00-D2F8-4DAE-945D-7EAA1271350F}" presName="topSpace" presStyleCnt="0"/>
      <dgm:spPr/>
      <dgm:t>
        <a:bodyPr/>
        <a:lstStyle/>
        <a:p>
          <a:endParaRPr lang="ru-RU"/>
        </a:p>
      </dgm:t>
    </dgm:pt>
    <dgm:pt modelId="{13FF346D-62C7-4F07-9C7F-EE5A96969BBA}" type="pres">
      <dgm:prSet presAssocID="{021A0C00-D2F8-4DAE-945D-7EAA1271350F}" presName="firstComp" presStyleCnt="0"/>
      <dgm:spPr/>
      <dgm:t>
        <a:bodyPr/>
        <a:lstStyle/>
        <a:p>
          <a:endParaRPr lang="ru-RU"/>
        </a:p>
      </dgm:t>
    </dgm:pt>
    <dgm:pt modelId="{8191ED9C-F09F-4D5E-B542-7B5BB84AF328}" type="pres">
      <dgm:prSet presAssocID="{021A0C00-D2F8-4DAE-945D-7EAA1271350F}" presName="firstChild" presStyleLbl="bgAccFollowNode1" presStyleIdx="0" presStyleCnt="4" custScaleX="112925" custScaleY="112319" custLinFactNeighborX="13098" custLinFactNeighborY="4611"/>
      <dgm:spPr/>
      <dgm:t>
        <a:bodyPr/>
        <a:lstStyle/>
        <a:p>
          <a:endParaRPr lang="ru-RU"/>
        </a:p>
      </dgm:t>
    </dgm:pt>
    <dgm:pt modelId="{D761F848-2D3F-4842-8D3C-29A2408BD5CA}" type="pres">
      <dgm:prSet presAssocID="{021A0C00-D2F8-4DAE-945D-7EAA1271350F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0BD43E-135D-46F4-A547-F5A85F2B12A3}" type="pres">
      <dgm:prSet presAssocID="{021A0C00-D2F8-4DAE-945D-7EAA1271350F}" presName="negSpace" presStyleCnt="0"/>
      <dgm:spPr/>
      <dgm:t>
        <a:bodyPr/>
        <a:lstStyle/>
        <a:p>
          <a:endParaRPr lang="ru-RU"/>
        </a:p>
      </dgm:t>
    </dgm:pt>
    <dgm:pt modelId="{716E3F27-146F-4D13-81EB-626B0DE3BB55}" type="pres">
      <dgm:prSet presAssocID="{021A0C00-D2F8-4DAE-945D-7EAA1271350F}" presName="circle" presStyleLbl="node1" presStyleIdx="0" presStyleCnt="4" custScaleX="132559" custScaleY="120953" custLinFactNeighborX="-10541" custLinFactNeighborY="-38724"/>
      <dgm:spPr/>
      <dgm:t>
        <a:bodyPr/>
        <a:lstStyle/>
        <a:p>
          <a:endParaRPr lang="ru-RU"/>
        </a:p>
      </dgm:t>
    </dgm:pt>
    <dgm:pt modelId="{12A52079-65B5-417B-A28A-981C27926745}" type="pres">
      <dgm:prSet presAssocID="{742682FF-1D60-4448-B577-A33C0D44FCA5}" presName="transSpace" presStyleCnt="0"/>
      <dgm:spPr/>
      <dgm:t>
        <a:bodyPr/>
        <a:lstStyle/>
        <a:p>
          <a:endParaRPr lang="ru-RU"/>
        </a:p>
      </dgm:t>
    </dgm:pt>
    <dgm:pt modelId="{F68709EE-6DF2-4A0C-8908-020BC092B92B}" type="pres">
      <dgm:prSet presAssocID="{07B0C926-2E1D-443D-A842-5C82EBE3514E}" presName="posSpace" presStyleCnt="0"/>
      <dgm:spPr/>
      <dgm:t>
        <a:bodyPr/>
        <a:lstStyle/>
        <a:p>
          <a:endParaRPr lang="ru-RU"/>
        </a:p>
      </dgm:t>
    </dgm:pt>
    <dgm:pt modelId="{7F84E86C-0CFC-4F99-A170-0F1CD5C21748}" type="pres">
      <dgm:prSet presAssocID="{07B0C926-2E1D-443D-A842-5C82EBE3514E}" presName="vertFlow" presStyleCnt="0"/>
      <dgm:spPr/>
      <dgm:t>
        <a:bodyPr/>
        <a:lstStyle/>
        <a:p>
          <a:endParaRPr lang="ru-RU"/>
        </a:p>
      </dgm:t>
    </dgm:pt>
    <dgm:pt modelId="{AB22D7D6-2069-4C4B-8800-C01AF74FDC5C}" type="pres">
      <dgm:prSet presAssocID="{07B0C926-2E1D-443D-A842-5C82EBE3514E}" presName="topSpace" presStyleCnt="0"/>
      <dgm:spPr/>
      <dgm:t>
        <a:bodyPr/>
        <a:lstStyle/>
        <a:p>
          <a:endParaRPr lang="ru-RU"/>
        </a:p>
      </dgm:t>
    </dgm:pt>
    <dgm:pt modelId="{CCFDAE6C-9E96-406A-89A0-98EB88D28C6B}" type="pres">
      <dgm:prSet presAssocID="{07B0C926-2E1D-443D-A842-5C82EBE3514E}" presName="firstComp" presStyleCnt="0"/>
      <dgm:spPr/>
      <dgm:t>
        <a:bodyPr/>
        <a:lstStyle/>
        <a:p>
          <a:endParaRPr lang="ru-RU"/>
        </a:p>
      </dgm:t>
    </dgm:pt>
    <dgm:pt modelId="{B1A7531F-78B6-491B-9F03-360AF8DC8FED}" type="pres">
      <dgm:prSet presAssocID="{07B0C926-2E1D-443D-A842-5C82EBE3514E}" presName="firstChild" presStyleLbl="bgAccFollowNode1" presStyleIdx="1" presStyleCnt="4" custLinFactNeighborX="5583" custLinFactNeighborY="4915"/>
      <dgm:spPr/>
      <dgm:t>
        <a:bodyPr/>
        <a:lstStyle/>
        <a:p>
          <a:endParaRPr lang="ru-RU"/>
        </a:p>
      </dgm:t>
    </dgm:pt>
    <dgm:pt modelId="{B6CBCFEE-ED6A-434B-95B0-C7C869BEAA3B}" type="pres">
      <dgm:prSet presAssocID="{07B0C926-2E1D-443D-A842-5C82EBE3514E}" presName="first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FA8B69-A2B0-451D-BC5B-A91CD3D9F6E7}" type="pres">
      <dgm:prSet presAssocID="{07B0C926-2E1D-443D-A842-5C82EBE3514E}" presName="negSpace" presStyleCnt="0"/>
      <dgm:spPr/>
      <dgm:t>
        <a:bodyPr/>
        <a:lstStyle/>
        <a:p>
          <a:endParaRPr lang="ru-RU"/>
        </a:p>
      </dgm:t>
    </dgm:pt>
    <dgm:pt modelId="{36F83C0A-B94E-475E-8B88-11C4D60B3307}" type="pres">
      <dgm:prSet presAssocID="{07B0C926-2E1D-443D-A842-5C82EBE3514E}" presName="circle" presStyleLbl="node1" presStyleIdx="1" presStyleCnt="4" custScaleX="118152" custScaleY="120520" custLinFactNeighborX="8639" custLinFactNeighborY="-32795"/>
      <dgm:spPr/>
      <dgm:t>
        <a:bodyPr/>
        <a:lstStyle/>
        <a:p>
          <a:endParaRPr lang="ru-RU"/>
        </a:p>
      </dgm:t>
    </dgm:pt>
    <dgm:pt modelId="{4F543910-0D51-4114-85B4-AF1A6F2EA948}" type="pres">
      <dgm:prSet presAssocID="{C6D838DD-BB8F-4702-A13A-9FB6FAFA0413}" presName="transSpace" presStyleCnt="0"/>
      <dgm:spPr/>
      <dgm:t>
        <a:bodyPr/>
        <a:lstStyle/>
        <a:p>
          <a:endParaRPr lang="ru-RU"/>
        </a:p>
      </dgm:t>
    </dgm:pt>
    <dgm:pt modelId="{FD6F045A-E537-4CA5-B9D9-D2749B8E0507}" type="pres">
      <dgm:prSet presAssocID="{F53FCCCB-5BC3-46B6-A51A-CB4F3F7BB843}" presName="posSpace" presStyleCnt="0"/>
      <dgm:spPr/>
      <dgm:t>
        <a:bodyPr/>
        <a:lstStyle/>
        <a:p>
          <a:endParaRPr lang="ru-RU"/>
        </a:p>
      </dgm:t>
    </dgm:pt>
    <dgm:pt modelId="{1003E7F5-E978-4A2A-ABC9-C65FD742E4FC}" type="pres">
      <dgm:prSet presAssocID="{F53FCCCB-5BC3-46B6-A51A-CB4F3F7BB843}" presName="vertFlow" presStyleCnt="0"/>
      <dgm:spPr/>
      <dgm:t>
        <a:bodyPr/>
        <a:lstStyle/>
        <a:p>
          <a:endParaRPr lang="ru-RU"/>
        </a:p>
      </dgm:t>
    </dgm:pt>
    <dgm:pt modelId="{0565AA5F-E636-4674-9FE1-46EBA9476972}" type="pres">
      <dgm:prSet presAssocID="{F53FCCCB-5BC3-46B6-A51A-CB4F3F7BB843}" presName="topSpace" presStyleCnt="0"/>
      <dgm:spPr/>
      <dgm:t>
        <a:bodyPr/>
        <a:lstStyle/>
        <a:p>
          <a:endParaRPr lang="ru-RU"/>
        </a:p>
      </dgm:t>
    </dgm:pt>
    <dgm:pt modelId="{80CC9CCD-49B4-4ED8-8E88-6225E647F1E4}" type="pres">
      <dgm:prSet presAssocID="{F53FCCCB-5BC3-46B6-A51A-CB4F3F7BB843}" presName="firstComp" presStyleCnt="0"/>
      <dgm:spPr/>
      <dgm:t>
        <a:bodyPr/>
        <a:lstStyle/>
        <a:p>
          <a:endParaRPr lang="ru-RU"/>
        </a:p>
      </dgm:t>
    </dgm:pt>
    <dgm:pt modelId="{3590376E-F7F2-4CC7-B24A-3BE7D126C441}" type="pres">
      <dgm:prSet presAssocID="{F53FCCCB-5BC3-46B6-A51A-CB4F3F7BB843}" presName="firstChild" presStyleLbl="bgAccFollowNode1" presStyleIdx="2" presStyleCnt="4" custScaleX="107039" custScaleY="99886" custLinFactNeighborX="-291" custLinFactNeighborY="6755"/>
      <dgm:spPr/>
      <dgm:t>
        <a:bodyPr/>
        <a:lstStyle/>
        <a:p>
          <a:endParaRPr lang="ru-RU"/>
        </a:p>
      </dgm:t>
    </dgm:pt>
    <dgm:pt modelId="{D8DCC6F8-4540-4C67-B43E-39CE299AE11E}" type="pres">
      <dgm:prSet presAssocID="{F53FCCCB-5BC3-46B6-A51A-CB4F3F7BB843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A1CACE-7974-45AB-934E-F317EC998AD5}" type="pres">
      <dgm:prSet presAssocID="{F53FCCCB-5BC3-46B6-A51A-CB4F3F7BB843}" presName="negSpace" presStyleCnt="0"/>
      <dgm:spPr/>
      <dgm:t>
        <a:bodyPr/>
        <a:lstStyle/>
        <a:p>
          <a:endParaRPr lang="ru-RU"/>
        </a:p>
      </dgm:t>
    </dgm:pt>
    <dgm:pt modelId="{14D45DB6-9F3E-407D-9EA1-E9C52A64A190}" type="pres">
      <dgm:prSet presAssocID="{F53FCCCB-5BC3-46B6-A51A-CB4F3F7BB843}" presName="circle" presStyleLbl="node1" presStyleIdx="2" presStyleCnt="4" custScaleX="131631" custScaleY="123529" custLinFactNeighborX="-28545" custLinFactNeighborY="-27581"/>
      <dgm:spPr/>
      <dgm:t>
        <a:bodyPr/>
        <a:lstStyle/>
        <a:p>
          <a:endParaRPr lang="ru-RU"/>
        </a:p>
      </dgm:t>
    </dgm:pt>
    <dgm:pt modelId="{4F90C1BC-C50C-4ED6-BB3E-ACD16CF1C6FC}" type="pres">
      <dgm:prSet presAssocID="{BEE9243D-5DFC-41FF-9F11-F7742F491B33}" presName="transSpace" presStyleCnt="0"/>
      <dgm:spPr/>
      <dgm:t>
        <a:bodyPr/>
        <a:lstStyle/>
        <a:p>
          <a:endParaRPr lang="ru-RU"/>
        </a:p>
      </dgm:t>
    </dgm:pt>
    <dgm:pt modelId="{BF83DE64-A087-416F-8829-3DABCD774FFF}" type="pres">
      <dgm:prSet presAssocID="{AFB6C6CC-408F-4BE7-9D53-DCF5B65A5710}" presName="posSpace" presStyleCnt="0"/>
      <dgm:spPr/>
      <dgm:t>
        <a:bodyPr/>
        <a:lstStyle/>
        <a:p>
          <a:endParaRPr lang="ru-RU"/>
        </a:p>
      </dgm:t>
    </dgm:pt>
    <dgm:pt modelId="{5F285BFA-9255-4022-87A4-D411C6D7E07B}" type="pres">
      <dgm:prSet presAssocID="{AFB6C6CC-408F-4BE7-9D53-DCF5B65A5710}" presName="vertFlow" presStyleCnt="0"/>
      <dgm:spPr/>
      <dgm:t>
        <a:bodyPr/>
        <a:lstStyle/>
        <a:p>
          <a:endParaRPr lang="ru-RU"/>
        </a:p>
      </dgm:t>
    </dgm:pt>
    <dgm:pt modelId="{A8B0A9FB-8094-46D7-B083-BA44616ED2D7}" type="pres">
      <dgm:prSet presAssocID="{AFB6C6CC-408F-4BE7-9D53-DCF5B65A5710}" presName="topSpace" presStyleCnt="0"/>
      <dgm:spPr/>
      <dgm:t>
        <a:bodyPr/>
        <a:lstStyle/>
        <a:p>
          <a:endParaRPr lang="ru-RU"/>
        </a:p>
      </dgm:t>
    </dgm:pt>
    <dgm:pt modelId="{C7DE6FC7-8C0D-4CC6-AC02-21F7DB9D9FE2}" type="pres">
      <dgm:prSet presAssocID="{AFB6C6CC-408F-4BE7-9D53-DCF5B65A5710}" presName="firstComp" presStyleCnt="0"/>
      <dgm:spPr/>
      <dgm:t>
        <a:bodyPr/>
        <a:lstStyle/>
        <a:p>
          <a:endParaRPr lang="ru-RU"/>
        </a:p>
      </dgm:t>
    </dgm:pt>
    <dgm:pt modelId="{6A0F6797-9610-460F-95FA-FCED15DC69F9}" type="pres">
      <dgm:prSet presAssocID="{AFB6C6CC-408F-4BE7-9D53-DCF5B65A5710}" presName="firstChild" presStyleLbl="bgAccFollowNode1" presStyleIdx="3" presStyleCnt="4" custScaleX="116707" custLinFactNeighborX="-21006" custLinFactNeighborY="2722"/>
      <dgm:spPr/>
      <dgm:t>
        <a:bodyPr/>
        <a:lstStyle/>
        <a:p>
          <a:endParaRPr lang="ru-RU"/>
        </a:p>
      </dgm:t>
    </dgm:pt>
    <dgm:pt modelId="{065FC29C-DA81-44AE-ADAC-47273B5751F8}" type="pres">
      <dgm:prSet presAssocID="{AFB6C6CC-408F-4BE7-9D53-DCF5B65A5710}" presName="first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8DF331-A350-4F9D-BB6A-0CA41F337FDA}" type="pres">
      <dgm:prSet presAssocID="{AFB6C6CC-408F-4BE7-9D53-DCF5B65A5710}" presName="negSpace" presStyleCnt="0"/>
      <dgm:spPr/>
      <dgm:t>
        <a:bodyPr/>
        <a:lstStyle/>
        <a:p>
          <a:endParaRPr lang="ru-RU"/>
        </a:p>
      </dgm:t>
    </dgm:pt>
    <dgm:pt modelId="{D6905D3D-2A54-40F6-AE1C-066A2F85B5D2}" type="pres">
      <dgm:prSet presAssocID="{AFB6C6CC-408F-4BE7-9D53-DCF5B65A5710}" presName="circle" presStyleLbl="node1" presStyleIdx="3" presStyleCnt="4" custScaleX="138607" custScaleY="124289" custLinFactNeighborX="-33533" custLinFactNeighborY="-43051"/>
      <dgm:spPr/>
      <dgm:t>
        <a:bodyPr/>
        <a:lstStyle/>
        <a:p>
          <a:endParaRPr lang="ru-RU"/>
        </a:p>
      </dgm:t>
    </dgm:pt>
  </dgm:ptLst>
  <dgm:cxnLst>
    <dgm:cxn modelId="{231CCF85-CFC0-4542-83EC-385035526444}" srcId="{021A0C00-D2F8-4DAE-945D-7EAA1271350F}" destId="{EBF33FBB-BD6B-452A-8DF3-26B302A8100F}" srcOrd="0" destOrd="0" parTransId="{319FDD13-D20D-4CBB-A7C7-D706325B7AFD}" sibTransId="{1ED31CAB-5446-43B7-930F-F553D7EB637C}"/>
    <dgm:cxn modelId="{40AF76CD-1BD0-4073-A1D7-43FE56C8C13F}" type="presOf" srcId="{021A0C00-D2F8-4DAE-945D-7EAA1271350F}" destId="{716E3F27-146F-4D13-81EB-626B0DE3BB55}" srcOrd="0" destOrd="0" presId="urn:microsoft.com/office/officeart/2005/8/layout/hList9"/>
    <dgm:cxn modelId="{E0AD8439-BD52-493F-882B-96C0560CE572}" type="presOf" srcId="{07B0C926-2E1D-443D-A842-5C82EBE3514E}" destId="{36F83C0A-B94E-475E-8B88-11C4D60B3307}" srcOrd="0" destOrd="0" presId="urn:microsoft.com/office/officeart/2005/8/layout/hList9"/>
    <dgm:cxn modelId="{9D4CE5CE-947B-448B-80A8-04AE8BF03AB2}" type="presOf" srcId="{A6E76746-D0D1-4733-A854-DC08988D2682}" destId="{6A0F6797-9610-460F-95FA-FCED15DC69F9}" srcOrd="0" destOrd="0" presId="urn:microsoft.com/office/officeart/2005/8/layout/hList9"/>
    <dgm:cxn modelId="{43E64E66-4044-4ABE-A59F-846314E5A7D2}" type="presOf" srcId="{5FEE2955-8297-4B42-BE70-1A082BFD2165}" destId="{3590376E-F7F2-4CC7-B24A-3BE7D126C441}" srcOrd="0" destOrd="0" presId="urn:microsoft.com/office/officeart/2005/8/layout/hList9"/>
    <dgm:cxn modelId="{82CC869A-D108-4681-97A8-EF05F3A96D2A}" type="presOf" srcId="{A6E76746-D0D1-4733-A854-DC08988D2682}" destId="{065FC29C-DA81-44AE-ADAC-47273B5751F8}" srcOrd="1" destOrd="0" presId="urn:microsoft.com/office/officeart/2005/8/layout/hList9"/>
    <dgm:cxn modelId="{D7BD9D22-C1B5-4381-9D32-BB8000121A29}" type="presOf" srcId="{A5D1E796-9690-4A01-B319-8853AEDD4739}" destId="{B6CBCFEE-ED6A-434B-95B0-C7C869BEAA3B}" srcOrd="1" destOrd="0" presId="urn:microsoft.com/office/officeart/2005/8/layout/hList9"/>
    <dgm:cxn modelId="{A493BA65-7369-4CBC-818C-BC942FBEAEC3}" srcId="{144EAF20-B2AB-4502-B33E-1CF11C72D806}" destId="{07B0C926-2E1D-443D-A842-5C82EBE3514E}" srcOrd="1" destOrd="0" parTransId="{71850991-5B55-4EFA-91B7-79301E515B17}" sibTransId="{C6D838DD-BB8F-4702-A13A-9FB6FAFA0413}"/>
    <dgm:cxn modelId="{EC0F0E61-3FB1-466C-A9DE-C020AE944A85}" type="presOf" srcId="{A5D1E796-9690-4A01-B319-8853AEDD4739}" destId="{B1A7531F-78B6-491B-9F03-360AF8DC8FED}" srcOrd="0" destOrd="0" presId="urn:microsoft.com/office/officeart/2005/8/layout/hList9"/>
    <dgm:cxn modelId="{93B13A2E-B704-47D8-8247-6B6F43F0A77D}" srcId="{144EAF20-B2AB-4502-B33E-1CF11C72D806}" destId="{021A0C00-D2F8-4DAE-945D-7EAA1271350F}" srcOrd="0" destOrd="0" parTransId="{D5280CA7-E0C4-47F9-9C28-F0B0B7A9E9C1}" sibTransId="{742682FF-1D60-4448-B577-A33C0D44FCA5}"/>
    <dgm:cxn modelId="{655EBF9E-3684-41C5-BF5C-446F548CDC6E}" type="presOf" srcId="{5FEE2955-8297-4B42-BE70-1A082BFD2165}" destId="{D8DCC6F8-4540-4C67-B43E-39CE299AE11E}" srcOrd="1" destOrd="0" presId="urn:microsoft.com/office/officeart/2005/8/layout/hList9"/>
    <dgm:cxn modelId="{738AA7F7-75BC-4A0B-8C39-9392CE4A5413}" type="presOf" srcId="{F53FCCCB-5BC3-46B6-A51A-CB4F3F7BB843}" destId="{14D45DB6-9F3E-407D-9EA1-E9C52A64A190}" srcOrd="0" destOrd="0" presId="urn:microsoft.com/office/officeart/2005/8/layout/hList9"/>
    <dgm:cxn modelId="{6E212846-0880-41A2-A5BB-1522B02DD3E9}" type="presOf" srcId="{EBF33FBB-BD6B-452A-8DF3-26B302A8100F}" destId="{D761F848-2D3F-4842-8D3C-29A2408BD5CA}" srcOrd="1" destOrd="0" presId="urn:microsoft.com/office/officeart/2005/8/layout/hList9"/>
    <dgm:cxn modelId="{449E751D-D647-405F-9B59-7554F6BE8E2E}" srcId="{AFB6C6CC-408F-4BE7-9D53-DCF5B65A5710}" destId="{A6E76746-D0D1-4733-A854-DC08988D2682}" srcOrd="0" destOrd="0" parTransId="{36FF4215-742D-4FCF-94F1-44DD6736C8DF}" sibTransId="{8B4BB58E-C188-4970-8198-D711CB27B7CA}"/>
    <dgm:cxn modelId="{140F6F5C-40A2-4D1E-8D58-41F9EB9DA440}" type="presOf" srcId="{144EAF20-B2AB-4502-B33E-1CF11C72D806}" destId="{4FEE17C0-C896-4AE8-AFDC-56F6DF64E32B}" srcOrd="0" destOrd="0" presId="urn:microsoft.com/office/officeart/2005/8/layout/hList9"/>
    <dgm:cxn modelId="{49DBC0EF-1629-4DEA-9FED-9F1FC3062F9D}" srcId="{07B0C926-2E1D-443D-A842-5C82EBE3514E}" destId="{A5D1E796-9690-4A01-B319-8853AEDD4739}" srcOrd="0" destOrd="0" parTransId="{109271D4-D929-45EA-8DF1-9B59645C9FE2}" sibTransId="{AAFF6E6E-BF44-4651-8B79-792141BAF33A}"/>
    <dgm:cxn modelId="{DF4F18FE-8BBA-4C07-AF03-2938BCB83DE7}" srcId="{F53FCCCB-5BC3-46B6-A51A-CB4F3F7BB843}" destId="{5FEE2955-8297-4B42-BE70-1A082BFD2165}" srcOrd="0" destOrd="0" parTransId="{167BD223-CD9B-4DA1-B561-02B9A7DDF999}" sibTransId="{2594A3AE-C36F-4ABC-84C3-CBEEA7DB8E7F}"/>
    <dgm:cxn modelId="{A96E97B1-F456-4C1B-A1F8-5F0231A4EC07}" srcId="{144EAF20-B2AB-4502-B33E-1CF11C72D806}" destId="{AFB6C6CC-408F-4BE7-9D53-DCF5B65A5710}" srcOrd="3" destOrd="0" parTransId="{B1EC72AB-E0EC-4E94-B148-D8838DEB50C3}" sibTransId="{0B5FB25A-1136-4936-920F-47159D36F6F3}"/>
    <dgm:cxn modelId="{4E5AC1F8-6CCD-4F9E-9172-EF82F6999FB9}" srcId="{144EAF20-B2AB-4502-B33E-1CF11C72D806}" destId="{F53FCCCB-5BC3-46B6-A51A-CB4F3F7BB843}" srcOrd="2" destOrd="0" parTransId="{2F7C8303-7F79-43BA-ACC8-837B8897533C}" sibTransId="{BEE9243D-5DFC-41FF-9F11-F7742F491B33}"/>
    <dgm:cxn modelId="{AB5D43C1-D2C7-421D-B2D9-C2297237146D}" type="presOf" srcId="{AFB6C6CC-408F-4BE7-9D53-DCF5B65A5710}" destId="{D6905D3D-2A54-40F6-AE1C-066A2F85B5D2}" srcOrd="0" destOrd="0" presId="urn:microsoft.com/office/officeart/2005/8/layout/hList9"/>
    <dgm:cxn modelId="{13EE3D64-9222-4FCC-BA47-BA448E1D3835}" type="presOf" srcId="{EBF33FBB-BD6B-452A-8DF3-26B302A8100F}" destId="{8191ED9C-F09F-4D5E-B542-7B5BB84AF328}" srcOrd="0" destOrd="0" presId="urn:microsoft.com/office/officeart/2005/8/layout/hList9"/>
    <dgm:cxn modelId="{151E1F04-DBAF-47EC-9978-23BEBB4CACB7}" type="presParOf" srcId="{4FEE17C0-C896-4AE8-AFDC-56F6DF64E32B}" destId="{77EE03EF-1FE4-4511-8F12-97FE643965A8}" srcOrd="0" destOrd="0" presId="urn:microsoft.com/office/officeart/2005/8/layout/hList9"/>
    <dgm:cxn modelId="{102F777F-E0DB-4124-A103-7130CEC99D08}" type="presParOf" srcId="{4FEE17C0-C896-4AE8-AFDC-56F6DF64E32B}" destId="{B0F5B675-FFD7-4594-B8EF-1F392489363F}" srcOrd="1" destOrd="0" presId="urn:microsoft.com/office/officeart/2005/8/layout/hList9"/>
    <dgm:cxn modelId="{90088AC5-8ADB-4F54-A6B3-D7EB38822CDD}" type="presParOf" srcId="{B0F5B675-FFD7-4594-B8EF-1F392489363F}" destId="{56E96195-DCC7-437A-A146-7F25F582A971}" srcOrd="0" destOrd="0" presId="urn:microsoft.com/office/officeart/2005/8/layout/hList9"/>
    <dgm:cxn modelId="{1BAD974F-2DB8-4542-BF9F-728E4528307F}" type="presParOf" srcId="{B0F5B675-FFD7-4594-B8EF-1F392489363F}" destId="{13FF346D-62C7-4F07-9C7F-EE5A96969BBA}" srcOrd="1" destOrd="0" presId="urn:microsoft.com/office/officeart/2005/8/layout/hList9"/>
    <dgm:cxn modelId="{8AE03B46-F195-4F0E-8442-6123D779C5AE}" type="presParOf" srcId="{13FF346D-62C7-4F07-9C7F-EE5A96969BBA}" destId="{8191ED9C-F09F-4D5E-B542-7B5BB84AF328}" srcOrd="0" destOrd="0" presId="urn:microsoft.com/office/officeart/2005/8/layout/hList9"/>
    <dgm:cxn modelId="{49A496EA-8BC7-44F0-A560-A90E84BFD540}" type="presParOf" srcId="{13FF346D-62C7-4F07-9C7F-EE5A96969BBA}" destId="{D761F848-2D3F-4842-8D3C-29A2408BD5CA}" srcOrd="1" destOrd="0" presId="urn:microsoft.com/office/officeart/2005/8/layout/hList9"/>
    <dgm:cxn modelId="{C770D278-6319-47B6-B6DF-A495989A5457}" type="presParOf" srcId="{4FEE17C0-C896-4AE8-AFDC-56F6DF64E32B}" destId="{3C0BD43E-135D-46F4-A547-F5A85F2B12A3}" srcOrd="2" destOrd="0" presId="urn:microsoft.com/office/officeart/2005/8/layout/hList9"/>
    <dgm:cxn modelId="{B9802504-8D43-485D-AD3E-824101879805}" type="presParOf" srcId="{4FEE17C0-C896-4AE8-AFDC-56F6DF64E32B}" destId="{716E3F27-146F-4D13-81EB-626B0DE3BB55}" srcOrd="3" destOrd="0" presId="urn:microsoft.com/office/officeart/2005/8/layout/hList9"/>
    <dgm:cxn modelId="{C3E7665C-989C-4504-A11C-05D46165887E}" type="presParOf" srcId="{4FEE17C0-C896-4AE8-AFDC-56F6DF64E32B}" destId="{12A52079-65B5-417B-A28A-981C27926745}" srcOrd="4" destOrd="0" presId="urn:microsoft.com/office/officeart/2005/8/layout/hList9"/>
    <dgm:cxn modelId="{706A90D0-3E20-445F-9CF2-5E7009EA1EC7}" type="presParOf" srcId="{4FEE17C0-C896-4AE8-AFDC-56F6DF64E32B}" destId="{F68709EE-6DF2-4A0C-8908-020BC092B92B}" srcOrd="5" destOrd="0" presId="urn:microsoft.com/office/officeart/2005/8/layout/hList9"/>
    <dgm:cxn modelId="{9B6FBF00-517D-4E52-9F13-B4505F8E7B51}" type="presParOf" srcId="{4FEE17C0-C896-4AE8-AFDC-56F6DF64E32B}" destId="{7F84E86C-0CFC-4F99-A170-0F1CD5C21748}" srcOrd="6" destOrd="0" presId="urn:microsoft.com/office/officeart/2005/8/layout/hList9"/>
    <dgm:cxn modelId="{3772AFC7-F352-41CF-A727-7EAFF8C722C5}" type="presParOf" srcId="{7F84E86C-0CFC-4F99-A170-0F1CD5C21748}" destId="{AB22D7D6-2069-4C4B-8800-C01AF74FDC5C}" srcOrd="0" destOrd="0" presId="urn:microsoft.com/office/officeart/2005/8/layout/hList9"/>
    <dgm:cxn modelId="{043F0072-F42B-41E7-AAA1-A97A16BAF8F9}" type="presParOf" srcId="{7F84E86C-0CFC-4F99-A170-0F1CD5C21748}" destId="{CCFDAE6C-9E96-406A-89A0-98EB88D28C6B}" srcOrd="1" destOrd="0" presId="urn:microsoft.com/office/officeart/2005/8/layout/hList9"/>
    <dgm:cxn modelId="{FAAE97D8-BEB4-425C-82E9-5CA0F247EF39}" type="presParOf" srcId="{CCFDAE6C-9E96-406A-89A0-98EB88D28C6B}" destId="{B1A7531F-78B6-491B-9F03-360AF8DC8FED}" srcOrd="0" destOrd="0" presId="urn:microsoft.com/office/officeart/2005/8/layout/hList9"/>
    <dgm:cxn modelId="{B6805B34-62FE-45C8-945D-EF5465571B2C}" type="presParOf" srcId="{CCFDAE6C-9E96-406A-89A0-98EB88D28C6B}" destId="{B6CBCFEE-ED6A-434B-95B0-C7C869BEAA3B}" srcOrd="1" destOrd="0" presId="urn:microsoft.com/office/officeart/2005/8/layout/hList9"/>
    <dgm:cxn modelId="{D1D06C2C-CC82-4837-B00F-AEE863ACA63E}" type="presParOf" srcId="{4FEE17C0-C896-4AE8-AFDC-56F6DF64E32B}" destId="{5DFA8B69-A2B0-451D-BC5B-A91CD3D9F6E7}" srcOrd="7" destOrd="0" presId="urn:microsoft.com/office/officeart/2005/8/layout/hList9"/>
    <dgm:cxn modelId="{E1C98108-6DD1-46B9-BBD9-E06D320E6B8A}" type="presParOf" srcId="{4FEE17C0-C896-4AE8-AFDC-56F6DF64E32B}" destId="{36F83C0A-B94E-475E-8B88-11C4D60B3307}" srcOrd="8" destOrd="0" presId="urn:microsoft.com/office/officeart/2005/8/layout/hList9"/>
    <dgm:cxn modelId="{7D2DC558-4ADD-4721-8B19-877D0650AF9F}" type="presParOf" srcId="{4FEE17C0-C896-4AE8-AFDC-56F6DF64E32B}" destId="{4F543910-0D51-4114-85B4-AF1A6F2EA948}" srcOrd="9" destOrd="0" presId="urn:microsoft.com/office/officeart/2005/8/layout/hList9"/>
    <dgm:cxn modelId="{4EE021C9-8EBD-414B-B391-C83565766A2C}" type="presParOf" srcId="{4FEE17C0-C896-4AE8-AFDC-56F6DF64E32B}" destId="{FD6F045A-E537-4CA5-B9D9-D2749B8E0507}" srcOrd="10" destOrd="0" presId="urn:microsoft.com/office/officeart/2005/8/layout/hList9"/>
    <dgm:cxn modelId="{A97AB8FC-5B2F-4A96-9451-C7FA60F13312}" type="presParOf" srcId="{4FEE17C0-C896-4AE8-AFDC-56F6DF64E32B}" destId="{1003E7F5-E978-4A2A-ABC9-C65FD742E4FC}" srcOrd="11" destOrd="0" presId="urn:microsoft.com/office/officeart/2005/8/layout/hList9"/>
    <dgm:cxn modelId="{713FDD2E-C4A5-45B4-BC4A-24AE0D96EAD1}" type="presParOf" srcId="{1003E7F5-E978-4A2A-ABC9-C65FD742E4FC}" destId="{0565AA5F-E636-4674-9FE1-46EBA9476972}" srcOrd="0" destOrd="0" presId="urn:microsoft.com/office/officeart/2005/8/layout/hList9"/>
    <dgm:cxn modelId="{79652552-A612-47F9-B0AF-C2957314FCAA}" type="presParOf" srcId="{1003E7F5-E978-4A2A-ABC9-C65FD742E4FC}" destId="{80CC9CCD-49B4-4ED8-8E88-6225E647F1E4}" srcOrd="1" destOrd="0" presId="urn:microsoft.com/office/officeart/2005/8/layout/hList9"/>
    <dgm:cxn modelId="{4C60FAED-FF5A-459E-9C05-042115A03DD7}" type="presParOf" srcId="{80CC9CCD-49B4-4ED8-8E88-6225E647F1E4}" destId="{3590376E-F7F2-4CC7-B24A-3BE7D126C441}" srcOrd="0" destOrd="0" presId="urn:microsoft.com/office/officeart/2005/8/layout/hList9"/>
    <dgm:cxn modelId="{DA8092F4-9F06-485C-B1A6-ED215FDF9B72}" type="presParOf" srcId="{80CC9CCD-49B4-4ED8-8E88-6225E647F1E4}" destId="{D8DCC6F8-4540-4C67-B43E-39CE299AE11E}" srcOrd="1" destOrd="0" presId="urn:microsoft.com/office/officeart/2005/8/layout/hList9"/>
    <dgm:cxn modelId="{47754160-EA19-4898-B3CE-BD596EA4F40A}" type="presParOf" srcId="{4FEE17C0-C896-4AE8-AFDC-56F6DF64E32B}" destId="{CAA1CACE-7974-45AB-934E-F317EC998AD5}" srcOrd="12" destOrd="0" presId="urn:microsoft.com/office/officeart/2005/8/layout/hList9"/>
    <dgm:cxn modelId="{17F32FD1-1D76-4B48-9F16-43CD38AF98BB}" type="presParOf" srcId="{4FEE17C0-C896-4AE8-AFDC-56F6DF64E32B}" destId="{14D45DB6-9F3E-407D-9EA1-E9C52A64A190}" srcOrd="13" destOrd="0" presId="urn:microsoft.com/office/officeart/2005/8/layout/hList9"/>
    <dgm:cxn modelId="{F578D237-6A60-46FB-8E85-F8F02F4DA3DD}" type="presParOf" srcId="{4FEE17C0-C896-4AE8-AFDC-56F6DF64E32B}" destId="{4F90C1BC-C50C-4ED6-BB3E-ACD16CF1C6FC}" srcOrd="14" destOrd="0" presId="urn:microsoft.com/office/officeart/2005/8/layout/hList9"/>
    <dgm:cxn modelId="{25943B61-2FC8-4050-8A7B-346096265B46}" type="presParOf" srcId="{4FEE17C0-C896-4AE8-AFDC-56F6DF64E32B}" destId="{BF83DE64-A087-416F-8829-3DABCD774FFF}" srcOrd="15" destOrd="0" presId="urn:microsoft.com/office/officeart/2005/8/layout/hList9"/>
    <dgm:cxn modelId="{20BF9CD9-CE09-4C5B-A8BD-917A6F287FB4}" type="presParOf" srcId="{4FEE17C0-C896-4AE8-AFDC-56F6DF64E32B}" destId="{5F285BFA-9255-4022-87A4-D411C6D7E07B}" srcOrd="16" destOrd="0" presId="urn:microsoft.com/office/officeart/2005/8/layout/hList9"/>
    <dgm:cxn modelId="{5840DFD8-E44B-471A-8849-138F3B9BB124}" type="presParOf" srcId="{5F285BFA-9255-4022-87A4-D411C6D7E07B}" destId="{A8B0A9FB-8094-46D7-B083-BA44616ED2D7}" srcOrd="0" destOrd="0" presId="urn:microsoft.com/office/officeart/2005/8/layout/hList9"/>
    <dgm:cxn modelId="{31D1339A-3451-4B6F-B2E6-A3B51FC659E8}" type="presParOf" srcId="{5F285BFA-9255-4022-87A4-D411C6D7E07B}" destId="{C7DE6FC7-8C0D-4CC6-AC02-21F7DB9D9FE2}" srcOrd="1" destOrd="0" presId="urn:microsoft.com/office/officeart/2005/8/layout/hList9"/>
    <dgm:cxn modelId="{B27B500B-6942-4A4A-AACB-92743BEDBA3D}" type="presParOf" srcId="{C7DE6FC7-8C0D-4CC6-AC02-21F7DB9D9FE2}" destId="{6A0F6797-9610-460F-95FA-FCED15DC69F9}" srcOrd="0" destOrd="0" presId="urn:microsoft.com/office/officeart/2005/8/layout/hList9"/>
    <dgm:cxn modelId="{ADB75719-3055-4B71-9509-4F72050A530A}" type="presParOf" srcId="{C7DE6FC7-8C0D-4CC6-AC02-21F7DB9D9FE2}" destId="{065FC29C-DA81-44AE-ADAC-47273B5751F8}" srcOrd="1" destOrd="0" presId="urn:microsoft.com/office/officeart/2005/8/layout/hList9"/>
    <dgm:cxn modelId="{AB277184-E3A5-4BC8-8619-9242CBA64145}" type="presParOf" srcId="{4FEE17C0-C896-4AE8-AFDC-56F6DF64E32B}" destId="{C48DF331-A350-4F9D-BB6A-0CA41F337FDA}" srcOrd="17" destOrd="0" presId="urn:microsoft.com/office/officeart/2005/8/layout/hList9"/>
    <dgm:cxn modelId="{FE4BABC3-00C3-42E0-8E82-18738BB25F7B}" type="presParOf" srcId="{4FEE17C0-C896-4AE8-AFDC-56F6DF64E32B}" destId="{D6905D3D-2A54-40F6-AE1C-066A2F85B5D2}" srcOrd="18" destOrd="0" presId="urn:microsoft.com/office/officeart/2005/8/layout/hList9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4EAF20-B2AB-4502-B33E-1CF11C72D806}" type="doc">
      <dgm:prSet loTypeId="urn:microsoft.com/office/officeart/2005/8/layout/hList9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BF33FBB-BD6B-452A-8DF3-26B302A8100F}">
      <dgm:prSet phldrT="[Текст]"/>
      <dgm:spPr/>
      <dgm:t>
        <a:bodyPr/>
        <a:lstStyle/>
        <a:p>
          <a:pPr algn="ctr"/>
          <a:r>
            <a:rPr lang="ru-RU" b="1" dirty="0" smtClean="0">
              <a:latin typeface="Century Gothic" panose="020B0502020202020204" pitchFamily="34" charset="0"/>
            </a:rPr>
            <a:t>Нерка (стейки), 1 сорт</a:t>
          </a:r>
          <a:endParaRPr lang="ru-RU" b="1" dirty="0">
            <a:latin typeface="Century Gothic" panose="020B0502020202020204" pitchFamily="34" charset="0"/>
          </a:endParaRPr>
        </a:p>
      </dgm:t>
    </dgm:pt>
    <dgm:pt modelId="{319FDD13-D20D-4CBB-A7C7-D706325B7AFD}" type="parTrans" cxnId="{231CCF85-CFC0-4542-83EC-385035526444}">
      <dgm:prSet/>
      <dgm:spPr/>
      <dgm:t>
        <a:bodyPr/>
        <a:lstStyle/>
        <a:p>
          <a:endParaRPr lang="ru-RU" b="1"/>
        </a:p>
      </dgm:t>
    </dgm:pt>
    <dgm:pt modelId="{1ED31CAB-5446-43B7-930F-F553D7EB637C}" type="sibTrans" cxnId="{231CCF85-CFC0-4542-83EC-385035526444}">
      <dgm:prSet/>
      <dgm:spPr/>
      <dgm:t>
        <a:bodyPr/>
        <a:lstStyle/>
        <a:p>
          <a:endParaRPr lang="ru-RU" b="1"/>
        </a:p>
      </dgm:t>
    </dgm:pt>
    <dgm:pt modelId="{07B0C926-2E1D-443D-A842-5C82EBE3514E}">
      <dgm:prSet phldrT="[Текст]" custT="1"/>
      <dgm:spPr/>
      <dgm:t>
        <a:bodyPr/>
        <a:lstStyle/>
        <a:p>
          <a:r>
            <a:rPr lang="ru-RU" sz="1300" b="1" dirty="0" smtClean="0"/>
            <a:t>Размер лота (тонн)</a:t>
          </a:r>
          <a:endParaRPr lang="ru-RU" sz="1300" b="1" dirty="0"/>
        </a:p>
      </dgm:t>
    </dgm:pt>
    <dgm:pt modelId="{71850991-5B55-4EFA-91B7-79301E515B17}" type="parTrans" cxnId="{A493BA65-7369-4CBC-818C-BC942FBEAEC3}">
      <dgm:prSet/>
      <dgm:spPr/>
      <dgm:t>
        <a:bodyPr/>
        <a:lstStyle/>
        <a:p>
          <a:endParaRPr lang="ru-RU" b="1"/>
        </a:p>
      </dgm:t>
    </dgm:pt>
    <dgm:pt modelId="{C6D838DD-BB8F-4702-A13A-9FB6FAFA0413}" type="sibTrans" cxnId="{A493BA65-7369-4CBC-818C-BC942FBEAEC3}">
      <dgm:prSet/>
      <dgm:spPr/>
      <dgm:t>
        <a:bodyPr/>
        <a:lstStyle/>
        <a:p>
          <a:endParaRPr lang="ru-RU" b="1"/>
        </a:p>
      </dgm:t>
    </dgm:pt>
    <dgm:pt modelId="{A5D1E796-9690-4A01-B319-8853AEDD4739}">
      <dgm:prSet phldrT="[Текст]" custT="1"/>
      <dgm:spPr/>
      <dgm:t>
        <a:bodyPr/>
        <a:lstStyle/>
        <a:p>
          <a:pPr algn="ctr"/>
          <a:r>
            <a:rPr lang="ru-RU" sz="2800" b="1" i="0" dirty="0" smtClean="0">
              <a:latin typeface="Century Gothic" panose="020B0502020202020204" pitchFamily="34" charset="0"/>
            </a:rPr>
            <a:t>3</a:t>
          </a:r>
          <a:endParaRPr lang="ru-RU" sz="1400" b="1" dirty="0">
            <a:latin typeface="Century Gothic" panose="020B0502020202020204" pitchFamily="34" charset="0"/>
          </a:endParaRPr>
        </a:p>
      </dgm:t>
    </dgm:pt>
    <dgm:pt modelId="{109271D4-D929-45EA-8DF1-9B59645C9FE2}" type="parTrans" cxnId="{49DBC0EF-1629-4DEA-9FED-9F1FC3062F9D}">
      <dgm:prSet/>
      <dgm:spPr/>
      <dgm:t>
        <a:bodyPr/>
        <a:lstStyle/>
        <a:p>
          <a:endParaRPr lang="ru-RU" b="1"/>
        </a:p>
      </dgm:t>
    </dgm:pt>
    <dgm:pt modelId="{AAFF6E6E-BF44-4651-8B79-792141BAF33A}" type="sibTrans" cxnId="{49DBC0EF-1629-4DEA-9FED-9F1FC3062F9D}">
      <dgm:prSet/>
      <dgm:spPr/>
      <dgm:t>
        <a:bodyPr/>
        <a:lstStyle/>
        <a:p>
          <a:endParaRPr lang="ru-RU" b="1"/>
        </a:p>
      </dgm:t>
    </dgm:pt>
    <dgm:pt modelId="{F53FCCCB-5BC3-46B6-A51A-CB4F3F7BB843}">
      <dgm:prSet phldrT="[Текст]" custT="1"/>
      <dgm:spPr/>
      <dgm:t>
        <a:bodyPr/>
        <a:lstStyle/>
        <a:p>
          <a:r>
            <a:rPr lang="ru-RU" sz="1300" b="1" dirty="0" smtClean="0"/>
            <a:t>Стартовая цена лота (рублей)</a:t>
          </a:r>
          <a:endParaRPr lang="ru-RU" sz="1300" b="1" dirty="0"/>
        </a:p>
      </dgm:t>
    </dgm:pt>
    <dgm:pt modelId="{2F7C8303-7F79-43BA-ACC8-837B8897533C}" type="parTrans" cxnId="{4E5AC1F8-6CCD-4F9E-9172-EF82F6999FB9}">
      <dgm:prSet/>
      <dgm:spPr/>
      <dgm:t>
        <a:bodyPr/>
        <a:lstStyle/>
        <a:p>
          <a:endParaRPr lang="ru-RU" b="1"/>
        </a:p>
      </dgm:t>
    </dgm:pt>
    <dgm:pt modelId="{BEE9243D-5DFC-41FF-9F11-F7742F491B33}" type="sibTrans" cxnId="{4E5AC1F8-6CCD-4F9E-9172-EF82F6999FB9}">
      <dgm:prSet/>
      <dgm:spPr/>
      <dgm:t>
        <a:bodyPr/>
        <a:lstStyle/>
        <a:p>
          <a:endParaRPr lang="ru-RU" b="1"/>
        </a:p>
      </dgm:t>
    </dgm:pt>
    <dgm:pt modelId="{5FEE2955-8297-4B42-BE70-1A082BFD2165}">
      <dgm:prSet phldrT="[Текст]" custT="1"/>
      <dgm:spPr/>
      <dgm:t>
        <a:bodyPr/>
        <a:lstStyle/>
        <a:p>
          <a:pPr algn="l"/>
          <a:r>
            <a:rPr lang="ru-RU" sz="2400" b="1" dirty="0" smtClean="0">
              <a:latin typeface="Century Gothic" panose="020B0502020202020204" pitchFamily="34" charset="0"/>
            </a:rPr>
            <a:t>480 000</a:t>
          </a:r>
          <a:endParaRPr lang="ru-RU" sz="2400" b="1" dirty="0">
            <a:latin typeface="Century Gothic" panose="020B0502020202020204" pitchFamily="34" charset="0"/>
          </a:endParaRPr>
        </a:p>
      </dgm:t>
    </dgm:pt>
    <dgm:pt modelId="{167BD223-CD9B-4DA1-B561-02B9A7DDF999}" type="parTrans" cxnId="{DF4F18FE-8BBA-4C07-AF03-2938BCB83DE7}">
      <dgm:prSet/>
      <dgm:spPr/>
      <dgm:t>
        <a:bodyPr/>
        <a:lstStyle/>
        <a:p>
          <a:endParaRPr lang="ru-RU" b="1"/>
        </a:p>
      </dgm:t>
    </dgm:pt>
    <dgm:pt modelId="{2594A3AE-C36F-4ABC-84C3-CBEEA7DB8E7F}" type="sibTrans" cxnId="{DF4F18FE-8BBA-4C07-AF03-2938BCB83DE7}">
      <dgm:prSet/>
      <dgm:spPr/>
      <dgm:t>
        <a:bodyPr/>
        <a:lstStyle/>
        <a:p>
          <a:endParaRPr lang="ru-RU" b="1"/>
        </a:p>
      </dgm:t>
    </dgm:pt>
    <dgm:pt modelId="{AFB6C6CC-408F-4BE7-9D53-DCF5B65A5710}">
      <dgm:prSet custT="1"/>
      <dgm:spPr/>
      <dgm:t>
        <a:bodyPr/>
        <a:lstStyle/>
        <a:p>
          <a:r>
            <a:rPr lang="ru-RU" sz="1300" b="1" dirty="0" smtClean="0"/>
            <a:t>Шаг измен. цены (рублей)</a:t>
          </a:r>
          <a:endParaRPr lang="ru-RU" sz="1300" b="1" dirty="0"/>
        </a:p>
      </dgm:t>
    </dgm:pt>
    <dgm:pt modelId="{B1EC72AB-E0EC-4E94-B148-D8838DEB50C3}" type="parTrans" cxnId="{A96E97B1-F456-4C1B-A1F8-5F0231A4EC07}">
      <dgm:prSet/>
      <dgm:spPr/>
      <dgm:t>
        <a:bodyPr/>
        <a:lstStyle/>
        <a:p>
          <a:endParaRPr lang="ru-RU" b="1"/>
        </a:p>
      </dgm:t>
    </dgm:pt>
    <dgm:pt modelId="{0B5FB25A-1136-4936-920F-47159D36F6F3}" type="sibTrans" cxnId="{A96E97B1-F456-4C1B-A1F8-5F0231A4EC07}">
      <dgm:prSet/>
      <dgm:spPr/>
      <dgm:t>
        <a:bodyPr/>
        <a:lstStyle/>
        <a:p>
          <a:endParaRPr lang="ru-RU" b="1"/>
        </a:p>
      </dgm:t>
    </dgm:pt>
    <dgm:pt modelId="{A6E76746-D0D1-4733-A854-DC08988D2682}">
      <dgm:prSet custT="1"/>
      <dgm:spPr/>
      <dgm:t>
        <a:bodyPr/>
        <a:lstStyle/>
        <a:p>
          <a:pPr algn="ctr"/>
          <a:r>
            <a:rPr lang="ru-RU" sz="2400" b="1" i="0" dirty="0" smtClean="0">
              <a:latin typeface="Century Gothic" panose="020B0502020202020204" pitchFamily="34" charset="0"/>
            </a:rPr>
            <a:t>1 500</a:t>
          </a:r>
          <a:endParaRPr lang="ru-RU" sz="2400" b="1" dirty="0">
            <a:latin typeface="Century Gothic" panose="020B0502020202020204" pitchFamily="34" charset="0"/>
          </a:endParaRPr>
        </a:p>
      </dgm:t>
    </dgm:pt>
    <dgm:pt modelId="{36FF4215-742D-4FCF-94F1-44DD6736C8DF}" type="parTrans" cxnId="{449E751D-D647-405F-9B59-7554F6BE8E2E}">
      <dgm:prSet/>
      <dgm:spPr/>
      <dgm:t>
        <a:bodyPr/>
        <a:lstStyle/>
        <a:p>
          <a:endParaRPr lang="ru-RU" b="1"/>
        </a:p>
      </dgm:t>
    </dgm:pt>
    <dgm:pt modelId="{8B4BB58E-C188-4970-8198-D711CB27B7CA}" type="sibTrans" cxnId="{449E751D-D647-405F-9B59-7554F6BE8E2E}">
      <dgm:prSet/>
      <dgm:spPr/>
      <dgm:t>
        <a:bodyPr/>
        <a:lstStyle/>
        <a:p>
          <a:endParaRPr lang="ru-RU" b="1"/>
        </a:p>
      </dgm:t>
    </dgm:pt>
    <dgm:pt modelId="{021A0C00-D2F8-4DAE-945D-7EAA1271350F}">
      <dgm:prSet phldrT="[Текст]" custT="1"/>
      <dgm:spPr/>
      <dgm:t>
        <a:bodyPr/>
        <a:lstStyle/>
        <a:p>
          <a:r>
            <a:rPr lang="ru-RU" sz="1300" b="1" dirty="0" smtClean="0"/>
            <a:t>Предмет торгов</a:t>
          </a:r>
          <a:endParaRPr lang="ru-RU" sz="1300" b="1" dirty="0"/>
        </a:p>
      </dgm:t>
    </dgm:pt>
    <dgm:pt modelId="{742682FF-1D60-4448-B577-A33C0D44FCA5}" type="sibTrans" cxnId="{93B13A2E-B704-47D8-8247-6B6F43F0A77D}">
      <dgm:prSet/>
      <dgm:spPr/>
      <dgm:t>
        <a:bodyPr/>
        <a:lstStyle/>
        <a:p>
          <a:endParaRPr lang="ru-RU" b="1"/>
        </a:p>
      </dgm:t>
    </dgm:pt>
    <dgm:pt modelId="{D5280CA7-E0C4-47F9-9C28-F0B0B7A9E9C1}" type="parTrans" cxnId="{93B13A2E-B704-47D8-8247-6B6F43F0A77D}">
      <dgm:prSet/>
      <dgm:spPr/>
      <dgm:t>
        <a:bodyPr/>
        <a:lstStyle/>
        <a:p>
          <a:endParaRPr lang="ru-RU" b="1"/>
        </a:p>
      </dgm:t>
    </dgm:pt>
    <dgm:pt modelId="{4FEE17C0-C896-4AE8-AFDC-56F6DF64E32B}" type="pres">
      <dgm:prSet presAssocID="{144EAF20-B2AB-4502-B33E-1CF11C72D806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7EE03EF-1FE4-4511-8F12-97FE643965A8}" type="pres">
      <dgm:prSet presAssocID="{021A0C00-D2F8-4DAE-945D-7EAA1271350F}" presName="posSpace" presStyleCnt="0"/>
      <dgm:spPr/>
      <dgm:t>
        <a:bodyPr/>
        <a:lstStyle/>
        <a:p>
          <a:endParaRPr lang="ru-RU"/>
        </a:p>
      </dgm:t>
    </dgm:pt>
    <dgm:pt modelId="{B0F5B675-FFD7-4594-B8EF-1F392489363F}" type="pres">
      <dgm:prSet presAssocID="{021A0C00-D2F8-4DAE-945D-7EAA1271350F}" presName="vertFlow" presStyleCnt="0"/>
      <dgm:spPr/>
      <dgm:t>
        <a:bodyPr/>
        <a:lstStyle/>
        <a:p>
          <a:endParaRPr lang="ru-RU"/>
        </a:p>
      </dgm:t>
    </dgm:pt>
    <dgm:pt modelId="{56E96195-DCC7-437A-A146-7F25F582A971}" type="pres">
      <dgm:prSet presAssocID="{021A0C00-D2F8-4DAE-945D-7EAA1271350F}" presName="topSpace" presStyleCnt="0"/>
      <dgm:spPr/>
      <dgm:t>
        <a:bodyPr/>
        <a:lstStyle/>
        <a:p>
          <a:endParaRPr lang="ru-RU"/>
        </a:p>
      </dgm:t>
    </dgm:pt>
    <dgm:pt modelId="{13FF346D-62C7-4F07-9C7F-EE5A96969BBA}" type="pres">
      <dgm:prSet presAssocID="{021A0C00-D2F8-4DAE-945D-7EAA1271350F}" presName="firstComp" presStyleCnt="0"/>
      <dgm:spPr/>
      <dgm:t>
        <a:bodyPr/>
        <a:lstStyle/>
        <a:p>
          <a:endParaRPr lang="ru-RU"/>
        </a:p>
      </dgm:t>
    </dgm:pt>
    <dgm:pt modelId="{8191ED9C-F09F-4D5E-B542-7B5BB84AF328}" type="pres">
      <dgm:prSet presAssocID="{021A0C00-D2F8-4DAE-945D-7EAA1271350F}" presName="firstChild" presStyleLbl="bgAccFollowNode1" presStyleIdx="0" presStyleCnt="4" custScaleX="112925" custScaleY="112319" custLinFactNeighborX="13098" custLinFactNeighborY="4611"/>
      <dgm:spPr/>
      <dgm:t>
        <a:bodyPr/>
        <a:lstStyle/>
        <a:p>
          <a:endParaRPr lang="ru-RU"/>
        </a:p>
      </dgm:t>
    </dgm:pt>
    <dgm:pt modelId="{D761F848-2D3F-4842-8D3C-29A2408BD5CA}" type="pres">
      <dgm:prSet presAssocID="{021A0C00-D2F8-4DAE-945D-7EAA1271350F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0BD43E-135D-46F4-A547-F5A85F2B12A3}" type="pres">
      <dgm:prSet presAssocID="{021A0C00-D2F8-4DAE-945D-7EAA1271350F}" presName="negSpace" presStyleCnt="0"/>
      <dgm:spPr/>
      <dgm:t>
        <a:bodyPr/>
        <a:lstStyle/>
        <a:p>
          <a:endParaRPr lang="ru-RU"/>
        </a:p>
      </dgm:t>
    </dgm:pt>
    <dgm:pt modelId="{716E3F27-146F-4D13-81EB-626B0DE3BB55}" type="pres">
      <dgm:prSet presAssocID="{021A0C00-D2F8-4DAE-945D-7EAA1271350F}" presName="circle" presStyleLbl="node1" presStyleIdx="0" presStyleCnt="4" custScaleX="132559" custScaleY="120953" custLinFactNeighborX="-10541" custLinFactNeighborY="-38724"/>
      <dgm:spPr/>
      <dgm:t>
        <a:bodyPr/>
        <a:lstStyle/>
        <a:p>
          <a:endParaRPr lang="ru-RU"/>
        </a:p>
      </dgm:t>
    </dgm:pt>
    <dgm:pt modelId="{12A52079-65B5-417B-A28A-981C27926745}" type="pres">
      <dgm:prSet presAssocID="{742682FF-1D60-4448-B577-A33C0D44FCA5}" presName="transSpace" presStyleCnt="0"/>
      <dgm:spPr/>
      <dgm:t>
        <a:bodyPr/>
        <a:lstStyle/>
        <a:p>
          <a:endParaRPr lang="ru-RU"/>
        </a:p>
      </dgm:t>
    </dgm:pt>
    <dgm:pt modelId="{F68709EE-6DF2-4A0C-8908-020BC092B92B}" type="pres">
      <dgm:prSet presAssocID="{07B0C926-2E1D-443D-A842-5C82EBE3514E}" presName="posSpace" presStyleCnt="0"/>
      <dgm:spPr/>
      <dgm:t>
        <a:bodyPr/>
        <a:lstStyle/>
        <a:p>
          <a:endParaRPr lang="ru-RU"/>
        </a:p>
      </dgm:t>
    </dgm:pt>
    <dgm:pt modelId="{7F84E86C-0CFC-4F99-A170-0F1CD5C21748}" type="pres">
      <dgm:prSet presAssocID="{07B0C926-2E1D-443D-A842-5C82EBE3514E}" presName="vertFlow" presStyleCnt="0"/>
      <dgm:spPr/>
      <dgm:t>
        <a:bodyPr/>
        <a:lstStyle/>
        <a:p>
          <a:endParaRPr lang="ru-RU"/>
        </a:p>
      </dgm:t>
    </dgm:pt>
    <dgm:pt modelId="{AB22D7D6-2069-4C4B-8800-C01AF74FDC5C}" type="pres">
      <dgm:prSet presAssocID="{07B0C926-2E1D-443D-A842-5C82EBE3514E}" presName="topSpace" presStyleCnt="0"/>
      <dgm:spPr/>
      <dgm:t>
        <a:bodyPr/>
        <a:lstStyle/>
        <a:p>
          <a:endParaRPr lang="ru-RU"/>
        </a:p>
      </dgm:t>
    </dgm:pt>
    <dgm:pt modelId="{CCFDAE6C-9E96-406A-89A0-98EB88D28C6B}" type="pres">
      <dgm:prSet presAssocID="{07B0C926-2E1D-443D-A842-5C82EBE3514E}" presName="firstComp" presStyleCnt="0"/>
      <dgm:spPr/>
      <dgm:t>
        <a:bodyPr/>
        <a:lstStyle/>
        <a:p>
          <a:endParaRPr lang="ru-RU"/>
        </a:p>
      </dgm:t>
    </dgm:pt>
    <dgm:pt modelId="{B1A7531F-78B6-491B-9F03-360AF8DC8FED}" type="pres">
      <dgm:prSet presAssocID="{07B0C926-2E1D-443D-A842-5C82EBE3514E}" presName="firstChild" presStyleLbl="bgAccFollowNode1" presStyleIdx="1" presStyleCnt="4" custLinFactNeighborX="5583" custLinFactNeighborY="4915"/>
      <dgm:spPr/>
      <dgm:t>
        <a:bodyPr/>
        <a:lstStyle/>
        <a:p>
          <a:endParaRPr lang="ru-RU"/>
        </a:p>
      </dgm:t>
    </dgm:pt>
    <dgm:pt modelId="{B6CBCFEE-ED6A-434B-95B0-C7C869BEAA3B}" type="pres">
      <dgm:prSet presAssocID="{07B0C926-2E1D-443D-A842-5C82EBE3514E}" presName="first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FA8B69-A2B0-451D-BC5B-A91CD3D9F6E7}" type="pres">
      <dgm:prSet presAssocID="{07B0C926-2E1D-443D-A842-5C82EBE3514E}" presName="negSpace" presStyleCnt="0"/>
      <dgm:spPr/>
      <dgm:t>
        <a:bodyPr/>
        <a:lstStyle/>
        <a:p>
          <a:endParaRPr lang="ru-RU"/>
        </a:p>
      </dgm:t>
    </dgm:pt>
    <dgm:pt modelId="{36F83C0A-B94E-475E-8B88-11C4D60B3307}" type="pres">
      <dgm:prSet presAssocID="{07B0C926-2E1D-443D-A842-5C82EBE3514E}" presName="circle" presStyleLbl="node1" presStyleIdx="1" presStyleCnt="4" custScaleX="118152" custScaleY="120520" custLinFactNeighborX="8639" custLinFactNeighborY="-32795"/>
      <dgm:spPr/>
      <dgm:t>
        <a:bodyPr/>
        <a:lstStyle/>
        <a:p>
          <a:endParaRPr lang="ru-RU"/>
        </a:p>
      </dgm:t>
    </dgm:pt>
    <dgm:pt modelId="{4F543910-0D51-4114-85B4-AF1A6F2EA948}" type="pres">
      <dgm:prSet presAssocID="{C6D838DD-BB8F-4702-A13A-9FB6FAFA0413}" presName="transSpace" presStyleCnt="0"/>
      <dgm:spPr/>
      <dgm:t>
        <a:bodyPr/>
        <a:lstStyle/>
        <a:p>
          <a:endParaRPr lang="ru-RU"/>
        </a:p>
      </dgm:t>
    </dgm:pt>
    <dgm:pt modelId="{FD6F045A-E537-4CA5-B9D9-D2749B8E0507}" type="pres">
      <dgm:prSet presAssocID="{F53FCCCB-5BC3-46B6-A51A-CB4F3F7BB843}" presName="posSpace" presStyleCnt="0"/>
      <dgm:spPr/>
      <dgm:t>
        <a:bodyPr/>
        <a:lstStyle/>
        <a:p>
          <a:endParaRPr lang="ru-RU"/>
        </a:p>
      </dgm:t>
    </dgm:pt>
    <dgm:pt modelId="{1003E7F5-E978-4A2A-ABC9-C65FD742E4FC}" type="pres">
      <dgm:prSet presAssocID="{F53FCCCB-5BC3-46B6-A51A-CB4F3F7BB843}" presName="vertFlow" presStyleCnt="0"/>
      <dgm:spPr/>
      <dgm:t>
        <a:bodyPr/>
        <a:lstStyle/>
        <a:p>
          <a:endParaRPr lang="ru-RU"/>
        </a:p>
      </dgm:t>
    </dgm:pt>
    <dgm:pt modelId="{0565AA5F-E636-4674-9FE1-46EBA9476972}" type="pres">
      <dgm:prSet presAssocID="{F53FCCCB-5BC3-46B6-A51A-CB4F3F7BB843}" presName="topSpace" presStyleCnt="0"/>
      <dgm:spPr/>
      <dgm:t>
        <a:bodyPr/>
        <a:lstStyle/>
        <a:p>
          <a:endParaRPr lang="ru-RU"/>
        </a:p>
      </dgm:t>
    </dgm:pt>
    <dgm:pt modelId="{80CC9CCD-49B4-4ED8-8E88-6225E647F1E4}" type="pres">
      <dgm:prSet presAssocID="{F53FCCCB-5BC3-46B6-A51A-CB4F3F7BB843}" presName="firstComp" presStyleCnt="0"/>
      <dgm:spPr/>
      <dgm:t>
        <a:bodyPr/>
        <a:lstStyle/>
        <a:p>
          <a:endParaRPr lang="ru-RU"/>
        </a:p>
      </dgm:t>
    </dgm:pt>
    <dgm:pt modelId="{3590376E-F7F2-4CC7-B24A-3BE7D126C441}" type="pres">
      <dgm:prSet presAssocID="{F53FCCCB-5BC3-46B6-A51A-CB4F3F7BB843}" presName="firstChild" presStyleLbl="bgAccFollowNode1" presStyleIdx="2" presStyleCnt="4" custScaleX="107039" custScaleY="99886" custLinFactNeighborX="-291" custLinFactNeighborY="6755"/>
      <dgm:spPr/>
      <dgm:t>
        <a:bodyPr/>
        <a:lstStyle/>
        <a:p>
          <a:endParaRPr lang="ru-RU"/>
        </a:p>
      </dgm:t>
    </dgm:pt>
    <dgm:pt modelId="{D8DCC6F8-4540-4C67-B43E-39CE299AE11E}" type="pres">
      <dgm:prSet presAssocID="{F53FCCCB-5BC3-46B6-A51A-CB4F3F7BB843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A1CACE-7974-45AB-934E-F317EC998AD5}" type="pres">
      <dgm:prSet presAssocID="{F53FCCCB-5BC3-46B6-A51A-CB4F3F7BB843}" presName="negSpace" presStyleCnt="0"/>
      <dgm:spPr/>
      <dgm:t>
        <a:bodyPr/>
        <a:lstStyle/>
        <a:p>
          <a:endParaRPr lang="ru-RU"/>
        </a:p>
      </dgm:t>
    </dgm:pt>
    <dgm:pt modelId="{14D45DB6-9F3E-407D-9EA1-E9C52A64A190}" type="pres">
      <dgm:prSet presAssocID="{F53FCCCB-5BC3-46B6-A51A-CB4F3F7BB843}" presName="circle" presStyleLbl="node1" presStyleIdx="2" presStyleCnt="4" custScaleX="131631" custScaleY="123529" custLinFactNeighborX="-28545" custLinFactNeighborY="-27581"/>
      <dgm:spPr/>
      <dgm:t>
        <a:bodyPr/>
        <a:lstStyle/>
        <a:p>
          <a:endParaRPr lang="ru-RU"/>
        </a:p>
      </dgm:t>
    </dgm:pt>
    <dgm:pt modelId="{4F90C1BC-C50C-4ED6-BB3E-ACD16CF1C6FC}" type="pres">
      <dgm:prSet presAssocID="{BEE9243D-5DFC-41FF-9F11-F7742F491B33}" presName="transSpace" presStyleCnt="0"/>
      <dgm:spPr/>
      <dgm:t>
        <a:bodyPr/>
        <a:lstStyle/>
        <a:p>
          <a:endParaRPr lang="ru-RU"/>
        </a:p>
      </dgm:t>
    </dgm:pt>
    <dgm:pt modelId="{BF83DE64-A087-416F-8829-3DABCD774FFF}" type="pres">
      <dgm:prSet presAssocID="{AFB6C6CC-408F-4BE7-9D53-DCF5B65A5710}" presName="posSpace" presStyleCnt="0"/>
      <dgm:spPr/>
      <dgm:t>
        <a:bodyPr/>
        <a:lstStyle/>
        <a:p>
          <a:endParaRPr lang="ru-RU"/>
        </a:p>
      </dgm:t>
    </dgm:pt>
    <dgm:pt modelId="{5F285BFA-9255-4022-87A4-D411C6D7E07B}" type="pres">
      <dgm:prSet presAssocID="{AFB6C6CC-408F-4BE7-9D53-DCF5B65A5710}" presName="vertFlow" presStyleCnt="0"/>
      <dgm:spPr/>
      <dgm:t>
        <a:bodyPr/>
        <a:lstStyle/>
        <a:p>
          <a:endParaRPr lang="ru-RU"/>
        </a:p>
      </dgm:t>
    </dgm:pt>
    <dgm:pt modelId="{A8B0A9FB-8094-46D7-B083-BA44616ED2D7}" type="pres">
      <dgm:prSet presAssocID="{AFB6C6CC-408F-4BE7-9D53-DCF5B65A5710}" presName="topSpace" presStyleCnt="0"/>
      <dgm:spPr/>
      <dgm:t>
        <a:bodyPr/>
        <a:lstStyle/>
        <a:p>
          <a:endParaRPr lang="ru-RU"/>
        </a:p>
      </dgm:t>
    </dgm:pt>
    <dgm:pt modelId="{C7DE6FC7-8C0D-4CC6-AC02-21F7DB9D9FE2}" type="pres">
      <dgm:prSet presAssocID="{AFB6C6CC-408F-4BE7-9D53-DCF5B65A5710}" presName="firstComp" presStyleCnt="0"/>
      <dgm:spPr/>
      <dgm:t>
        <a:bodyPr/>
        <a:lstStyle/>
        <a:p>
          <a:endParaRPr lang="ru-RU"/>
        </a:p>
      </dgm:t>
    </dgm:pt>
    <dgm:pt modelId="{6A0F6797-9610-460F-95FA-FCED15DC69F9}" type="pres">
      <dgm:prSet presAssocID="{AFB6C6CC-408F-4BE7-9D53-DCF5B65A5710}" presName="firstChild" presStyleLbl="bgAccFollowNode1" presStyleIdx="3" presStyleCnt="4" custScaleX="116707" custLinFactNeighborX="-21006" custLinFactNeighborY="2722"/>
      <dgm:spPr/>
      <dgm:t>
        <a:bodyPr/>
        <a:lstStyle/>
        <a:p>
          <a:endParaRPr lang="ru-RU"/>
        </a:p>
      </dgm:t>
    </dgm:pt>
    <dgm:pt modelId="{065FC29C-DA81-44AE-ADAC-47273B5751F8}" type="pres">
      <dgm:prSet presAssocID="{AFB6C6CC-408F-4BE7-9D53-DCF5B65A5710}" presName="first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8DF331-A350-4F9D-BB6A-0CA41F337FDA}" type="pres">
      <dgm:prSet presAssocID="{AFB6C6CC-408F-4BE7-9D53-DCF5B65A5710}" presName="negSpace" presStyleCnt="0"/>
      <dgm:spPr/>
      <dgm:t>
        <a:bodyPr/>
        <a:lstStyle/>
        <a:p>
          <a:endParaRPr lang="ru-RU"/>
        </a:p>
      </dgm:t>
    </dgm:pt>
    <dgm:pt modelId="{D6905D3D-2A54-40F6-AE1C-066A2F85B5D2}" type="pres">
      <dgm:prSet presAssocID="{AFB6C6CC-408F-4BE7-9D53-DCF5B65A5710}" presName="circle" presStyleLbl="node1" presStyleIdx="3" presStyleCnt="4" custScaleX="138607" custScaleY="124289" custLinFactNeighborX="-33533" custLinFactNeighborY="-43051"/>
      <dgm:spPr/>
      <dgm:t>
        <a:bodyPr/>
        <a:lstStyle/>
        <a:p>
          <a:endParaRPr lang="ru-RU"/>
        </a:p>
      </dgm:t>
    </dgm:pt>
  </dgm:ptLst>
  <dgm:cxnLst>
    <dgm:cxn modelId="{231CCF85-CFC0-4542-83EC-385035526444}" srcId="{021A0C00-D2F8-4DAE-945D-7EAA1271350F}" destId="{EBF33FBB-BD6B-452A-8DF3-26B302A8100F}" srcOrd="0" destOrd="0" parTransId="{319FDD13-D20D-4CBB-A7C7-D706325B7AFD}" sibTransId="{1ED31CAB-5446-43B7-930F-F553D7EB637C}"/>
    <dgm:cxn modelId="{5ACFB1B9-4DED-4F66-B707-D8691E700735}" type="presOf" srcId="{F53FCCCB-5BC3-46B6-A51A-CB4F3F7BB843}" destId="{14D45DB6-9F3E-407D-9EA1-E9C52A64A190}" srcOrd="0" destOrd="0" presId="urn:microsoft.com/office/officeart/2005/8/layout/hList9"/>
    <dgm:cxn modelId="{9B42656F-C006-41CF-80E3-303AFBE4D629}" type="presOf" srcId="{021A0C00-D2F8-4DAE-945D-7EAA1271350F}" destId="{716E3F27-146F-4D13-81EB-626B0DE3BB55}" srcOrd="0" destOrd="0" presId="urn:microsoft.com/office/officeart/2005/8/layout/hList9"/>
    <dgm:cxn modelId="{5D9E8502-348A-4FF9-BB42-F3866EAD4803}" type="presOf" srcId="{A5D1E796-9690-4A01-B319-8853AEDD4739}" destId="{B6CBCFEE-ED6A-434B-95B0-C7C869BEAA3B}" srcOrd="1" destOrd="0" presId="urn:microsoft.com/office/officeart/2005/8/layout/hList9"/>
    <dgm:cxn modelId="{D33B58DB-9281-48C3-B72C-9DEE02153798}" type="presOf" srcId="{07B0C926-2E1D-443D-A842-5C82EBE3514E}" destId="{36F83C0A-B94E-475E-8B88-11C4D60B3307}" srcOrd="0" destOrd="0" presId="urn:microsoft.com/office/officeart/2005/8/layout/hList9"/>
    <dgm:cxn modelId="{A493BA65-7369-4CBC-818C-BC942FBEAEC3}" srcId="{144EAF20-B2AB-4502-B33E-1CF11C72D806}" destId="{07B0C926-2E1D-443D-A842-5C82EBE3514E}" srcOrd="1" destOrd="0" parTransId="{71850991-5B55-4EFA-91B7-79301E515B17}" sibTransId="{C6D838DD-BB8F-4702-A13A-9FB6FAFA0413}"/>
    <dgm:cxn modelId="{93B13A2E-B704-47D8-8247-6B6F43F0A77D}" srcId="{144EAF20-B2AB-4502-B33E-1CF11C72D806}" destId="{021A0C00-D2F8-4DAE-945D-7EAA1271350F}" srcOrd="0" destOrd="0" parTransId="{D5280CA7-E0C4-47F9-9C28-F0B0B7A9E9C1}" sibTransId="{742682FF-1D60-4448-B577-A33C0D44FCA5}"/>
    <dgm:cxn modelId="{B46755FA-0657-434D-8BA3-8007C44FD24C}" type="presOf" srcId="{A5D1E796-9690-4A01-B319-8853AEDD4739}" destId="{B1A7531F-78B6-491B-9F03-360AF8DC8FED}" srcOrd="0" destOrd="0" presId="urn:microsoft.com/office/officeart/2005/8/layout/hList9"/>
    <dgm:cxn modelId="{1201C67F-F064-4088-BF2C-628B57FBFDB4}" type="presOf" srcId="{AFB6C6CC-408F-4BE7-9D53-DCF5B65A5710}" destId="{D6905D3D-2A54-40F6-AE1C-066A2F85B5D2}" srcOrd="0" destOrd="0" presId="urn:microsoft.com/office/officeart/2005/8/layout/hList9"/>
    <dgm:cxn modelId="{449E751D-D647-405F-9B59-7554F6BE8E2E}" srcId="{AFB6C6CC-408F-4BE7-9D53-DCF5B65A5710}" destId="{A6E76746-D0D1-4733-A854-DC08988D2682}" srcOrd="0" destOrd="0" parTransId="{36FF4215-742D-4FCF-94F1-44DD6736C8DF}" sibTransId="{8B4BB58E-C188-4970-8198-D711CB27B7CA}"/>
    <dgm:cxn modelId="{49DBC0EF-1629-4DEA-9FED-9F1FC3062F9D}" srcId="{07B0C926-2E1D-443D-A842-5C82EBE3514E}" destId="{A5D1E796-9690-4A01-B319-8853AEDD4739}" srcOrd="0" destOrd="0" parTransId="{109271D4-D929-45EA-8DF1-9B59645C9FE2}" sibTransId="{AAFF6E6E-BF44-4651-8B79-792141BAF33A}"/>
    <dgm:cxn modelId="{2BB89758-80DE-449B-AD31-6E6E0C3846E0}" type="presOf" srcId="{EBF33FBB-BD6B-452A-8DF3-26B302A8100F}" destId="{D761F848-2D3F-4842-8D3C-29A2408BD5CA}" srcOrd="1" destOrd="0" presId="urn:microsoft.com/office/officeart/2005/8/layout/hList9"/>
    <dgm:cxn modelId="{DF4F18FE-8BBA-4C07-AF03-2938BCB83DE7}" srcId="{F53FCCCB-5BC3-46B6-A51A-CB4F3F7BB843}" destId="{5FEE2955-8297-4B42-BE70-1A082BFD2165}" srcOrd="0" destOrd="0" parTransId="{167BD223-CD9B-4DA1-B561-02B9A7DDF999}" sibTransId="{2594A3AE-C36F-4ABC-84C3-CBEEA7DB8E7F}"/>
    <dgm:cxn modelId="{F4EC2925-AF79-490A-8E7B-885112EFCB8A}" type="presOf" srcId="{EBF33FBB-BD6B-452A-8DF3-26B302A8100F}" destId="{8191ED9C-F09F-4D5E-B542-7B5BB84AF328}" srcOrd="0" destOrd="0" presId="urn:microsoft.com/office/officeart/2005/8/layout/hList9"/>
    <dgm:cxn modelId="{A96E97B1-F456-4C1B-A1F8-5F0231A4EC07}" srcId="{144EAF20-B2AB-4502-B33E-1CF11C72D806}" destId="{AFB6C6CC-408F-4BE7-9D53-DCF5B65A5710}" srcOrd="3" destOrd="0" parTransId="{B1EC72AB-E0EC-4E94-B148-D8838DEB50C3}" sibTransId="{0B5FB25A-1136-4936-920F-47159D36F6F3}"/>
    <dgm:cxn modelId="{5C0FB184-59D9-4CBD-AB14-548CEA5711C8}" type="presOf" srcId="{5FEE2955-8297-4B42-BE70-1A082BFD2165}" destId="{D8DCC6F8-4540-4C67-B43E-39CE299AE11E}" srcOrd="1" destOrd="0" presId="urn:microsoft.com/office/officeart/2005/8/layout/hList9"/>
    <dgm:cxn modelId="{00A33EF2-EB13-487F-B007-BA02BA0D8AA5}" type="presOf" srcId="{144EAF20-B2AB-4502-B33E-1CF11C72D806}" destId="{4FEE17C0-C896-4AE8-AFDC-56F6DF64E32B}" srcOrd="0" destOrd="0" presId="urn:microsoft.com/office/officeart/2005/8/layout/hList9"/>
    <dgm:cxn modelId="{C7731BDD-21D8-4FFE-99D9-4D63CA037B25}" type="presOf" srcId="{A6E76746-D0D1-4733-A854-DC08988D2682}" destId="{065FC29C-DA81-44AE-ADAC-47273B5751F8}" srcOrd="1" destOrd="0" presId="urn:microsoft.com/office/officeart/2005/8/layout/hList9"/>
    <dgm:cxn modelId="{4E5AC1F8-6CCD-4F9E-9172-EF82F6999FB9}" srcId="{144EAF20-B2AB-4502-B33E-1CF11C72D806}" destId="{F53FCCCB-5BC3-46B6-A51A-CB4F3F7BB843}" srcOrd="2" destOrd="0" parTransId="{2F7C8303-7F79-43BA-ACC8-837B8897533C}" sibTransId="{BEE9243D-5DFC-41FF-9F11-F7742F491B33}"/>
    <dgm:cxn modelId="{1DF12266-DA69-4B42-A521-1332DEA27305}" type="presOf" srcId="{5FEE2955-8297-4B42-BE70-1A082BFD2165}" destId="{3590376E-F7F2-4CC7-B24A-3BE7D126C441}" srcOrd="0" destOrd="0" presId="urn:microsoft.com/office/officeart/2005/8/layout/hList9"/>
    <dgm:cxn modelId="{227E513A-7489-45F0-825F-F0159964999B}" type="presOf" srcId="{A6E76746-D0D1-4733-A854-DC08988D2682}" destId="{6A0F6797-9610-460F-95FA-FCED15DC69F9}" srcOrd="0" destOrd="0" presId="urn:microsoft.com/office/officeart/2005/8/layout/hList9"/>
    <dgm:cxn modelId="{FAE9AD55-866E-46F0-8C28-09113873E434}" type="presParOf" srcId="{4FEE17C0-C896-4AE8-AFDC-56F6DF64E32B}" destId="{77EE03EF-1FE4-4511-8F12-97FE643965A8}" srcOrd="0" destOrd="0" presId="urn:microsoft.com/office/officeart/2005/8/layout/hList9"/>
    <dgm:cxn modelId="{6436145A-C59E-42C1-82AA-23BBB936B159}" type="presParOf" srcId="{4FEE17C0-C896-4AE8-AFDC-56F6DF64E32B}" destId="{B0F5B675-FFD7-4594-B8EF-1F392489363F}" srcOrd="1" destOrd="0" presId="urn:microsoft.com/office/officeart/2005/8/layout/hList9"/>
    <dgm:cxn modelId="{FF974F48-AB9F-4DAB-86D3-3CB8D93CE53F}" type="presParOf" srcId="{B0F5B675-FFD7-4594-B8EF-1F392489363F}" destId="{56E96195-DCC7-437A-A146-7F25F582A971}" srcOrd="0" destOrd="0" presId="urn:microsoft.com/office/officeart/2005/8/layout/hList9"/>
    <dgm:cxn modelId="{CAC2C043-8569-4C8A-A394-47DCBA3B9970}" type="presParOf" srcId="{B0F5B675-FFD7-4594-B8EF-1F392489363F}" destId="{13FF346D-62C7-4F07-9C7F-EE5A96969BBA}" srcOrd="1" destOrd="0" presId="urn:microsoft.com/office/officeart/2005/8/layout/hList9"/>
    <dgm:cxn modelId="{6D1C4AC0-8F9F-4E94-973D-77868B654F2F}" type="presParOf" srcId="{13FF346D-62C7-4F07-9C7F-EE5A96969BBA}" destId="{8191ED9C-F09F-4D5E-B542-7B5BB84AF328}" srcOrd="0" destOrd="0" presId="urn:microsoft.com/office/officeart/2005/8/layout/hList9"/>
    <dgm:cxn modelId="{5020100B-FB6C-4820-BBED-282A8B270F53}" type="presParOf" srcId="{13FF346D-62C7-4F07-9C7F-EE5A96969BBA}" destId="{D761F848-2D3F-4842-8D3C-29A2408BD5CA}" srcOrd="1" destOrd="0" presId="urn:microsoft.com/office/officeart/2005/8/layout/hList9"/>
    <dgm:cxn modelId="{FC62F3F7-3DBE-4BB0-AADC-1C0AABAF2420}" type="presParOf" srcId="{4FEE17C0-C896-4AE8-AFDC-56F6DF64E32B}" destId="{3C0BD43E-135D-46F4-A547-F5A85F2B12A3}" srcOrd="2" destOrd="0" presId="urn:microsoft.com/office/officeart/2005/8/layout/hList9"/>
    <dgm:cxn modelId="{6F2C47BF-FD77-4080-B9D4-E7077E9DB48C}" type="presParOf" srcId="{4FEE17C0-C896-4AE8-AFDC-56F6DF64E32B}" destId="{716E3F27-146F-4D13-81EB-626B0DE3BB55}" srcOrd="3" destOrd="0" presId="urn:microsoft.com/office/officeart/2005/8/layout/hList9"/>
    <dgm:cxn modelId="{F9600AA3-2DD1-4258-85D8-352FE9D4AC6A}" type="presParOf" srcId="{4FEE17C0-C896-4AE8-AFDC-56F6DF64E32B}" destId="{12A52079-65B5-417B-A28A-981C27926745}" srcOrd="4" destOrd="0" presId="urn:microsoft.com/office/officeart/2005/8/layout/hList9"/>
    <dgm:cxn modelId="{A5C1D375-E4B7-419A-BB5A-3553238E561D}" type="presParOf" srcId="{4FEE17C0-C896-4AE8-AFDC-56F6DF64E32B}" destId="{F68709EE-6DF2-4A0C-8908-020BC092B92B}" srcOrd="5" destOrd="0" presId="urn:microsoft.com/office/officeart/2005/8/layout/hList9"/>
    <dgm:cxn modelId="{1FF8DF89-134C-4879-AF9F-D1F8B2EE23F7}" type="presParOf" srcId="{4FEE17C0-C896-4AE8-AFDC-56F6DF64E32B}" destId="{7F84E86C-0CFC-4F99-A170-0F1CD5C21748}" srcOrd="6" destOrd="0" presId="urn:microsoft.com/office/officeart/2005/8/layout/hList9"/>
    <dgm:cxn modelId="{12F8CC1E-4F80-4C8D-B981-D6E083945747}" type="presParOf" srcId="{7F84E86C-0CFC-4F99-A170-0F1CD5C21748}" destId="{AB22D7D6-2069-4C4B-8800-C01AF74FDC5C}" srcOrd="0" destOrd="0" presId="urn:microsoft.com/office/officeart/2005/8/layout/hList9"/>
    <dgm:cxn modelId="{EFBE70F1-0232-4B68-A109-2FC8FBBB6617}" type="presParOf" srcId="{7F84E86C-0CFC-4F99-A170-0F1CD5C21748}" destId="{CCFDAE6C-9E96-406A-89A0-98EB88D28C6B}" srcOrd="1" destOrd="0" presId="urn:microsoft.com/office/officeart/2005/8/layout/hList9"/>
    <dgm:cxn modelId="{18402295-E60D-4B22-A597-7D65CAC9FDAD}" type="presParOf" srcId="{CCFDAE6C-9E96-406A-89A0-98EB88D28C6B}" destId="{B1A7531F-78B6-491B-9F03-360AF8DC8FED}" srcOrd="0" destOrd="0" presId="urn:microsoft.com/office/officeart/2005/8/layout/hList9"/>
    <dgm:cxn modelId="{6BF7AE17-8B12-47C3-B9E5-7D1A761DB904}" type="presParOf" srcId="{CCFDAE6C-9E96-406A-89A0-98EB88D28C6B}" destId="{B6CBCFEE-ED6A-434B-95B0-C7C869BEAA3B}" srcOrd="1" destOrd="0" presId="urn:microsoft.com/office/officeart/2005/8/layout/hList9"/>
    <dgm:cxn modelId="{95FB456F-58DC-4EC1-B151-E2C1DA428E08}" type="presParOf" srcId="{4FEE17C0-C896-4AE8-AFDC-56F6DF64E32B}" destId="{5DFA8B69-A2B0-451D-BC5B-A91CD3D9F6E7}" srcOrd="7" destOrd="0" presId="urn:microsoft.com/office/officeart/2005/8/layout/hList9"/>
    <dgm:cxn modelId="{970C77BD-BA70-482F-935E-6442568F2310}" type="presParOf" srcId="{4FEE17C0-C896-4AE8-AFDC-56F6DF64E32B}" destId="{36F83C0A-B94E-475E-8B88-11C4D60B3307}" srcOrd="8" destOrd="0" presId="urn:microsoft.com/office/officeart/2005/8/layout/hList9"/>
    <dgm:cxn modelId="{AACC192B-1760-4362-9372-64AC3F603184}" type="presParOf" srcId="{4FEE17C0-C896-4AE8-AFDC-56F6DF64E32B}" destId="{4F543910-0D51-4114-85B4-AF1A6F2EA948}" srcOrd="9" destOrd="0" presId="urn:microsoft.com/office/officeart/2005/8/layout/hList9"/>
    <dgm:cxn modelId="{5C5AAFB5-BBE9-4E04-8501-DFD0D8972E5D}" type="presParOf" srcId="{4FEE17C0-C896-4AE8-AFDC-56F6DF64E32B}" destId="{FD6F045A-E537-4CA5-B9D9-D2749B8E0507}" srcOrd="10" destOrd="0" presId="urn:microsoft.com/office/officeart/2005/8/layout/hList9"/>
    <dgm:cxn modelId="{D2B727C7-205D-4679-8D13-11E6CE38E639}" type="presParOf" srcId="{4FEE17C0-C896-4AE8-AFDC-56F6DF64E32B}" destId="{1003E7F5-E978-4A2A-ABC9-C65FD742E4FC}" srcOrd="11" destOrd="0" presId="urn:microsoft.com/office/officeart/2005/8/layout/hList9"/>
    <dgm:cxn modelId="{75B61E59-5731-43C1-BE91-0E9B28B8EAB6}" type="presParOf" srcId="{1003E7F5-E978-4A2A-ABC9-C65FD742E4FC}" destId="{0565AA5F-E636-4674-9FE1-46EBA9476972}" srcOrd="0" destOrd="0" presId="urn:microsoft.com/office/officeart/2005/8/layout/hList9"/>
    <dgm:cxn modelId="{7D3A2252-A78D-468D-9A32-3380E96A3593}" type="presParOf" srcId="{1003E7F5-E978-4A2A-ABC9-C65FD742E4FC}" destId="{80CC9CCD-49B4-4ED8-8E88-6225E647F1E4}" srcOrd="1" destOrd="0" presId="urn:microsoft.com/office/officeart/2005/8/layout/hList9"/>
    <dgm:cxn modelId="{AB359EC2-555F-489D-A308-47815F56ED0A}" type="presParOf" srcId="{80CC9CCD-49B4-4ED8-8E88-6225E647F1E4}" destId="{3590376E-F7F2-4CC7-B24A-3BE7D126C441}" srcOrd="0" destOrd="0" presId="urn:microsoft.com/office/officeart/2005/8/layout/hList9"/>
    <dgm:cxn modelId="{7CA24B64-78BF-43A7-B7DF-AFF074275625}" type="presParOf" srcId="{80CC9CCD-49B4-4ED8-8E88-6225E647F1E4}" destId="{D8DCC6F8-4540-4C67-B43E-39CE299AE11E}" srcOrd="1" destOrd="0" presId="urn:microsoft.com/office/officeart/2005/8/layout/hList9"/>
    <dgm:cxn modelId="{48BD5140-5000-48D7-9BFC-9AFC49B62697}" type="presParOf" srcId="{4FEE17C0-C896-4AE8-AFDC-56F6DF64E32B}" destId="{CAA1CACE-7974-45AB-934E-F317EC998AD5}" srcOrd="12" destOrd="0" presId="urn:microsoft.com/office/officeart/2005/8/layout/hList9"/>
    <dgm:cxn modelId="{B96E92B3-37B2-45B3-AD5B-2A27CEB72D6F}" type="presParOf" srcId="{4FEE17C0-C896-4AE8-AFDC-56F6DF64E32B}" destId="{14D45DB6-9F3E-407D-9EA1-E9C52A64A190}" srcOrd="13" destOrd="0" presId="urn:microsoft.com/office/officeart/2005/8/layout/hList9"/>
    <dgm:cxn modelId="{77FD174E-4FA7-4E78-A948-64C66AB16A97}" type="presParOf" srcId="{4FEE17C0-C896-4AE8-AFDC-56F6DF64E32B}" destId="{4F90C1BC-C50C-4ED6-BB3E-ACD16CF1C6FC}" srcOrd="14" destOrd="0" presId="urn:microsoft.com/office/officeart/2005/8/layout/hList9"/>
    <dgm:cxn modelId="{FB216539-1269-49A2-A6A7-BC8EE44009BD}" type="presParOf" srcId="{4FEE17C0-C896-4AE8-AFDC-56F6DF64E32B}" destId="{BF83DE64-A087-416F-8829-3DABCD774FFF}" srcOrd="15" destOrd="0" presId="urn:microsoft.com/office/officeart/2005/8/layout/hList9"/>
    <dgm:cxn modelId="{DC94A84A-6708-4822-9D52-8255027B5FB0}" type="presParOf" srcId="{4FEE17C0-C896-4AE8-AFDC-56F6DF64E32B}" destId="{5F285BFA-9255-4022-87A4-D411C6D7E07B}" srcOrd="16" destOrd="0" presId="urn:microsoft.com/office/officeart/2005/8/layout/hList9"/>
    <dgm:cxn modelId="{C0AB23EC-30BB-4880-9AB9-9F839AC0BC6A}" type="presParOf" srcId="{5F285BFA-9255-4022-87A4-D411C6D7E07B}" destId="{A8B0A9FB-8094-46D7-B083-BA44616ED2D7}" srcOrd="0" destOrd="0" presId="urn:microsoft.com/office/officeart/2005/8/layout/hList9"/>
    <dgm:cxn modelId="{41685661-03DE-4CF1-87CC-FD1E7E90399A}" type="presParOf" srcId="{5F285BFA-9255-4022-87A4-D411C6D7E07B}" destId="{C7DE6FC7-8C0D-4CC6-AC02-21F7DB9D9FE2}" srcOrd="1" destOrd="0" presId="urn:microsoft.com/office/officeart/2005/8/layout/hList9"/>
    <dgm:cxn modelId="{7FA866F4-156C-4CF5-B8B3-DA893444C082}" type="presParOf" srcId="{C7DE6FC7-8C0D-4CC6-AC02-21F7DB9D9FE2}" destId="{6A0F6797-9610-460F-95FA-FCED15DC69F9}" srcOrd="0" destOrd="0" presId="urn:microsoft.com/office/officeart/2005/8/layout/hList9"/>
    <dgm:cxn modelId="{17901137-035B-4AD6-9C27-5C04D1503BB8}" type="presParOf" srcId="{C7DE6FC7-8C0D-4CC6-AC02-21F7DB9D9FE2}" destId="{065FC29C-DA81-44AE-ADAC-47273B5751F8}" srcOrd="1" destOrd="0" presId="urn:microsoft.com/office/officeart/2005/8/layout/hList9"/>
    <dgm:cxn modelId="{BA3D73F5-0E84-4405-864B-327F2FB75B5E}" type="presParOf" srcId="{4FEE17C0-C896-4AE8-AFDC-56F6DF64E32B}" destId="{C48DF331-A350-4F9D-BB6A-0CA41F337FDA}" srcOrd="17" destOrd="0" presId="urn:microsoft.com/office/officeart/2005/8/layout/hList9"/>
    <dgm:cxn modelId="{66080CC8-6116-4158-989E-7BF9978306E8}" type="presParOf" srcId="{4FEE17C0-C896-4AE8-AFDC-56F6DF64E32B}" destId="{D6905D3D-2A54-40F6-AE1C-066A2F85B5D2}" srcOrd="18" destOrd="0" presId="urn:microsoft.com/office/officeart/2005/8/layout/hList9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4EAF20-B2AB-4502-B33E-1CF11C72D806}" type="doc">
      <dgm:prSet loTypeId="urn:microsoft.com/office/officeart/2005/8/layout/hList9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EBF33FBB-BD6B-452A-8DF3-26B302A8100F}">
      <dgm:prSet phldrT="[Текст]"/>
      <dgm:spPr/>
      <dgm:t>
        <a:bodyPr/>
        <a:lstStyle/>
        <a:p>
          <a:pPr algn="ctr"/>
          <a:r>
            <a:rPr lang="ru-RU" b="1" dirty="0" smtClean="0">
              <a:latin typeface="Century Gothic" panose="020B0502020202020204" pitchFamily="34" charset="0"/>
            </a:rPr>
            <a:t>Нерка (стейки), 1 сорт</a:t>
          </a:r>
          <a:endParaRPr lang="ru-RU" b="1" dirty="0">
            <a:latin typeface="Century Gothic" panose="020B0502020202020204" pitchFamily="34" charset="0"/>
          </a:endParaRPr>
        </a:p>
      </dgm:t>
    </dgm:pt>
    <dgm:pt modelId="{319FDD13-D20D-4CBB-A7C7-D706325B7AFD}" type="parTrans" cxnId="{231CCF85-CFC0-4542-83EC-385035526444}">
      <dgm:prSet/>
      <dgm:spPr/>
      <dgm:t>
        <a:bodyPr/>
        <a:lstStyle/>
        <a:p>
          <a:endParaRPr lang="ru-RU" b="1"/>
        </a:p>
      </dgm:t>
    </dgm:pt>
    <dgm:pt modelId="{1ED31CAB-5446-43B7-930F-F553D7EB637C}" type="sibTrans" cxnId="{231CCF85-CFC0-4542-83EC-385035526444}">
      <dgm:prSet/>
      <dgm:spPr/>
      <dgm:t>
        <a:bodyPr/>
        <a:lstStyle/>
        <a:p>
          <a:endParaRPr lang="ru-RU" b="1"/>
        </a:p>
      </dgm:t>
    </dgm:pt>
    <dgm:pt modelId="{07B0C926-2E1D-443D-A842-5C82EBE3514E}">
      <dgm:prSet phldrT="[Текст]" custT="1"/>
      <dgm:spPr/>
      <dgm:t>
        <a:bodyPr/>
        <a:lstStyle/>
        <a:p>
          <a:r>
            <a:rPr lang="ru-RU" sz="1300" b="1" dirty="0" smtClean="0"/>
            <a:t>Размер лота (тонн)</a:t>
          </a:r>
          <a:endParaRPr lang="ru-RU" sz="1300" b="1" dirty="0"/>
        </a:p>
      </dgm:t>
    </dgm:pt>
    <dgm:pt modelId="{71850991-5B55-4EFA-91B7-79301E515B17}" type="parTrans" cxnId="{A493BA65-7369-4CBC-818C-BC942FBEAEC3}">
      <dgm:prSet/>
      <dgm:spPr/>
      <dgm:t>
        <a:bodyPr/>
        <a:lstStyle/>
        <a:p>
          <a:endParaRPr lang="ru-RU" b="1"/>
        </a:p>
      </dgm:t>
    </dgm:pt>
    <dgm:pt modelId="{C6D838DD-BB8F-4702-A13A-9FB6FAFA0413}" type="sibTrans" cxnId="{A493BA65-7369-4CBC-818C-BC942FBEAEC3}">
      <dgm:prSet/>
      <dgm:spPr/>
      <dgm:t>
        <a:bodyPr/>
        <a:lstStyle/>
        <a:p>
          <a:endParaRPr lang="ru-RU" b="1"/>
        </a:p>
      </dgm:t>
    </dgm:pt>
    <dgm:pt modelId="{A5D1E796-9690-4A01-B319-8853AEDD4739}">
      <dgm:prSet phldrT="[Текст]" custT="1"/>
      <dgm:spPr/>
      <dgm:t>
        <a:bodyPr/>
        <a:lstStyle/>
        <a:p>
          <a:pPr algn="ctr"/>
          <a:r>
            <a:rPr lang="ru-RU" sz="2800" b="1" i="0" dirty="0" smtClean="0">
              <a:latin typeface="Century Gothic" panose="020B0502020202020204" pitchFamily="34" charset="0"/>
            </a:rPr>
            <a:t>3</a:t>
          </a:r>
          <a:endParaRPr lang="ru-RU" sz="1400" b="1" dirty="0">
            <a:latin typeface="Century Gothic" panose="020B0502020202020204" pitchFamily="34" charset="0"/>
          </a:endParaRPr>
        </a:p>
      </dgm:t>
    </dgm:pt>
    <dgm:pt modelId="{109271D4-D929-45EA-8DF1-9B59645C9FE2}" type="parTrans" cxnId="{49DBC0EF-1629-4DEA-9FED-9F1FC3062F9D}">
      <dgm:prSet/>
      <dgm:spPr/>
      <dgm:t>
        <a:bodyPr/>
        <a:lstStyle/>
        <a:p>
          <a:endParaRPr lang="ru-RU" b="1"/>
        </a:p>
      </dgm:t>
    </dgm:pt>
    <dgm:pt modelId="{AAFF6E6E-BF44-4651-8B79-792141BAF33A}" type="sibTrans" cxnId="{49DBC0EF-1629-4DEA-9FED-9F1FC3062F9D}">
      <dgm:prSet/>
      <dgm:spPr/>
      <dgm:t>
        <a:bodyPr/>
        <a:lstStyle/>
        <a:p>
          <a:endParaRPr lang="ru-RU" b="1"/>
        </a:p>
      </dgm:t>
    </dgm:pt>
    <dgm:pt modelId="{F53FCCCB-5BC3-46B6-A51A-CB4F3F7BB843}">
      <dgm:prSet phldrT="[Текст]" custT="1"/>
      <dgm:spPr/>
      <dgm:t>
        <a:bodyPr/>
        <a:lstStyle/>
        <a:p>
          <a:r>
            <a:rPr lang="ru-RU" sz="1300" b="1" dirty="0" smtClean="0"/>
            <a:t>Стартовая цена лота (рублей)</a:t>
          </a:r>
          <a:endParaRPr lang="ru-RU" sz="1300" b="1" dirty="0"/>
        </a:p>
      </dgm:t>
    </dgm:pt>
    <dgm:pt modelId="{2F7C8303-7F79-43BA-ACC8-837B8897533C}" type="parTrans" cxnId="{4E5AC1F8-6CCD-4F9E-9172-EF82F6999FB9}">
      <dgm:prSet/>
      <dgm:spPr/>
      <dgm:t>
        <a:bodyPr/>
        <a:lstStyle/>
        <a:p>
          <a:endParaRPr lang="ru-RU" b="1"/>
        </a:p>
      </dgm:t>
    </dgm:pt>
    <dgm:pt modelId="{BEE9243D-5DFC-41FF-9F11-F7742F491B33}" type="sibTrans" cxnId="{4E5AC1F8-6CCD-4F9E-9172-EF82F6999FB9}">
      <dgm:prSet/>
      <dgm:spPr/>
      <dgm:t>
        <a:bodyPr/>
        <a:lstStyle/>
        <a:p>
          <a:endParaRPr lang="ru-RU" b="1"/>
        </a:p>
      </dgm:t>
    </dgm:pt>
    <dgm:pt modelId="{5FEE2955-8297-4B42-BE70-1A082BFD2165}">
      <dgm:prSet phldrT="[Текст]" custT="1"/>
      <dgm:spPr/>
      <dgm:t>
        <a:bodyPr/>
        <a:lstStyle/>
        <a:p>
          <a:pPr algn="l"/>
          <a:r>
            <a:rPr lang="ru-RU" sz="2400" b="1" dirty="0" smtClean="0">
              <a:latin typeface="Century Gothic" panose="020B0502020202020204" pitchFamily="34" charset="0"/>
            </a:rPr>
            <a:t>480 000</a:t>
          </a:r>
          <a:endParaRPr lang="ru-RU" sz="2400" b="1" dirty="0">
            <a:latin typeface="Century Gothic" panose="020B0502020202020204" pitchFamily="34" charset="0"/>
          </a:endParaRPr>
        </a:p>
      </dgm:t>
    </dgm:pt>
    <dgm:pt modelId="{167BD223-CD9B-4DA1-B561-02B9A7DDF999}" type="parTrans" cxnId="{DF4F18FE-8BBA-4C07-AF03-2938BCB83DE7}">
      <dgm:prSet/>
      <dgm:spPr/>
      <dgm:t>
        <a:bodyPr/>
        <a:lstStyle/>
        <a:p>
          <a:endParaRPr lang="ru-RU" b="1"/>
        </a:p>
      </dgm:t>
    </dgm:pt>
    <dgm:pt modelId="{2594A3AE-C36F-4ABC-84C3-CBEEA7DB8E7F}" type="sibTrans" cxnId="{DF4F18FE-8BBA-4C07-AF03-2938BCB83DE7}">
      <dgm:prSet/>
      <dgm:spPr/>
      <dgm:t>
        <a:bodyPr/>
        <a:lstStyle/>
        <a:p>
          <a:endParaRPr lang="ru-RU" b="1"/>
        </a:p>
      </dgm:t>
    </dgm:pt>
    <dgm:pt modelId="{AFB6C6CC-408F-4BE7-9D53-DCF5B65A5710}">
      <dgm:prSet custT="1"/>
      <dgm:spPr/>
      <dgm:t>
        <a:bodyPr/>
        <a:lstStyle/>
        <a:p>
          <a:r>
            <a:rPr lang="ru-RU" sz="1300" b="1" dirty="0" smtClean="0"/>
            <a:t>Шаг измен. цены (рублей)</a:t>
          </a:r>
          <a:endParaRPr lang="ru-RU" sz="1300" b="1" dirty="0"/>
        </a:p>
      </dgm:t>
    </dgm:pt>
    <dgm:pt modelId="{B1EC72AB-E0EC-4E94-B148-D8838DEB50C3}" type="parTrans" cxnId="{A96E97B1-F456-4C1B-A1F8-5F0231A4EC07}">
      <dgm:prSet/>
      <dgm:spPr/>
      <dgm:t>
        <a:bodyPr/>
        <a:lstStyle/>
        <a:p>
          <a:endParaRPr lang="ru-RU" b="1"/>
        </a:p>
      </dgm:t>
    </dgm:pt>
    <dgm:pt modelId="{0B5FB25A-1136-4936-920F-47159D36F6F3}" type="sibTrans" cxnId="{A96E97B1-F456-4C1B-A1F8-5F0231A4EC07}">
      <dgm:prSet/>
      <dgm:spPr/>
      <dgm:t>
        <a:bodyPr/>
        <a:lstStyle/>
        <a:p>
          <a:endParaRPr lang="ru-RU" b="1"/>
        </a:p>
      </dgm:t>
    </dgm:pt>
    <dgm:pt modelId="{A6E76746-D0D1-4733-A854-DC08988D2682}">
      <dgm:prSet custT="1"/>
      <dgm:spPr/>
      <dgm:t>
        <a:bodyPr/>
        <a:lstStyle/>
        <a:p>
          <a:pPr algn="ctr"/>
          <a:r>
            <a:rPr lang="ru-RU" sz="2400" b="1" i="0" dirty="0" smtClean="0">
              <a:latin typeface="Century Gothic" panose="020B0502020202020204" pitchFamily="34" charset="0"/>
            </a:rPr>
            <a:t>1 500</a:t>
          </a:r>
          <a:endParaRPr lang="ru-RU" sz="2400" b="1" dirty="0">
            <a:latin typeface="Century Gothic" panose="020B0502020202020204" pitchFamily="34" charset="0"/>
          </a:endParaRPr>
        </a:p>
      </dgm:t>
    </dgm:pt>
    <dgm:pt modelId="{36FF4215-742D-4FCF-94F1-44DD6736C8DF}" type="parTrans" cxnId="{449E751D-D647-405F-9B59-7554F6BE8E2E}">
      <dgm:prSet/>
      <dgm:spPr/>
      <dgm:t>
        <a:bodyPr/>
        <a:lstStyle/>
        <a:p>
          <a:endParaRPr lang="ru-RU" b="1"/>
        </a:p>
      </dgm:t>
    </dgm:pt>
    <dgm:pt modelId="{8B4BB58E-C188-4970-8198-D711CB27B7CA}" type="sibTrans" cxnId="{449E751D-D647-405F-9B59-7554F6BE8E2E}">
      <dgm:prSet/>
      <dgm:spPr/>
      <dgm:t>
        <a:bodyPr/>
        <a:lstStyle/>
        <a:p>
          <a:endParaRPr lang="ru-RU" b="1"/>
        </a:p>
      </dgm:t>
    </dgm:pt>
    <dgm:pt modelId="{021A0C00-D2F8-4DAE-945D-7EAA1271350F}">
      <dgm:prSet phldrT="[Текст]" custT="1"/>
      <dgm:spPr/>
      <dgm:t>
        <a:bodyPr/>
        <a:lstStyle/>
        <a:p>
          <a:r>
            <a:rPr lang="ru-RU" sz="1300" b="1" dirty="0" smtClean="0"/>
            <a:t>Предмет торгов</a:t>
          </a:r>
          <a:endParaRPr lang="ru-RU" sz="1300" b="1" dirty="0"/>
        </a:p>
      </dgm:t>
    </dgm:pt>
    <dgm:pt modelId="{742682FF-1D60-4448-B577-A33C0D44FCA5}" type="sibTrans" cxnId="{93B13A2E-B704-47D8-8247-6B6F43F0A77D}">
      <dgm:prSet/>
      <dgm:spPr/>
      <dgm:t>
        <a:bodyPr/>
        <a:lstStyle/>
        <a:p>
          <a:endParaRPr lang="ru-RU" b="1"/>
        </a:p>
      </dgm:t>
    </dgm:pt>
    <dgm:pt modelId="{D5280CA7-E0C4-47F9-9C28-F0B0B7A9E9C1}" type="parTrans" cxnId="{93B13A2E-B704-47D8-8247-6B6F43F0A77D}">
      <dgm:prSet/>
      <dgm:spPr/>
      <dgm:t>
        <a:bodyPr/>
        <a:lstStyle/>
        <a:p>
          <a:endParaRPr lang="ru-RU" b="1"/>
        </a:p>
      </dgm:t>
    </dgm:pt>
    <dgm:pt modelId="{4FEE17C0-C896-4AE8-AFDC-56F6DF64E32B}" type="pres">
      <dgm:prSet presAssocID="{144EAF20-B2AB-4502-B33E-1CF11C72D806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77EE03EF-1FE4-4511-8F12-97FE643965A8}" type="pres">
      <dgm:prSet presAssocID="{021A0C00-D2F8-4DAE-945D-7EAA1271350F}" presName="posSpace" presStyleCnt="0"/>
      <dgm:spPr/>
      <dgm:t>
        <a:bodyPr/>
        <a:lstStyle/>
        <a:p>
          <a:endParaRPr lang="ru-RU"/>
        </a:p>
      </dgm:t>
    </dgm:pt>
    <dgm:pt modelId="{B0F5B675-FFD7-4594-B8EF-1F392489363F}" type="pres">
      <dgm:prSet presAssocID="{021A0C00-D2F8-4DAE-945D-7EAA1271350F}" presName="vertFlow" presStyleCnt="0"/>
      <dgm:spPr/>
      <dgm:t>
        <a:bodyPr/>
        <a:lstStyle/>
        <a:p>
          <a:endParaRPr lang="ru-RU"/>
        </a:p>
      </dgm:t>
    </dgm:pt>
    <dgm:pt modelId="{56E96195-DCC7-437A-A146-7F25F582A971}" type="pres">
      <dgm:prSet presAssocID="{021A0C00-D2F8-4DAE-945D-7EAA1271350F}" presName="topSpace" presStyleCnt="0"/>
      <dgm:spPr/>
      <dgm:t>
        <a:bodyPr/>
        <a:lstStyle/>
        <a:p>
          <a:endParaRPr lang="ru-RU"/>
        </a:p>
      </dgm:t>
    </dgm:pt>
    <dgm:pt modelId="{13FF346D-62C7-4F07-9C7F-EE5A96969BBA}" type="pres">
      <dgm:prSet presAssocID="{021A0C00-D2F8-4DAE-945D-7EAA1271350F}" presName="firstComp" presStyleCnt="0"/>
      <dgm:spPr/>
      <dgm:t>
        <a:bodyPr/>
        <a:lstStyle/>
        <a:p>
          <a:endParaRPr lang="ru-RU"/>
        </a:p>
      </dgm:t>
    </dgm:pt>
    <dgm:pt modelId="{8191ED9C-F09F-4D5E-B542-7B5BB84AF328}" type="pres">
      <dgm:prSet presAssocID="{021A0C00-D2F8-4DAE-945D-7EAA1271350F}" presName="firstChild" presStyleLbl="bgAccFollowNode1" presStyleIdx="0" presStyleCnt="4" custScaleX="112925" custScaleY="112319" custLinFactNeighborX="13098" custLinFactNeighborY="4611"/>
      <dgm:spPr/>
      <dgm:t>
        <a:bodyPr/>
        <a:lstStyle/>
        <a:p>
          <a:endParaRPr lang="ru-RU"/>
        </a:p>
      </dgm:t>
    </dgm:pt>
    <dgm:pt modelId="{D761F848-2D3F-4842-8D3C-29A2408BD5CA}" type="pres">
      <dgm:prSet presAssocID="{021A0C00-D2F8-4DAE-945D-7EAA1271350F}" presName="firstChildTx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0BD43E-135D-46F4-A547-F5A85F2B12A3}" type="pres">
      <dgm:prSet presAssocID="{021A0C00-D2F8-4DAE-945D-7EAA1271350F}" presName="negSpace" presStyleCnt="0"/>
      <dgm:spPr/>
      <dgm:t>
        <a:bodyPr/>
        <a:lstStyle/>
        <a:p>
          <a:endParaRPr lang="ru-RU"/>
        </a:p>
      </dgm:t>
    </dgm:pt>
    <dgm:pt modelId="{716E3F27-146F-4D13-81EB-626B0DE3BB55}" type="pres">
      <dgm:prSet presAssocID="{021A0C00-D2F8-4DAE-945D-7EAA1271350F}" presName="circle" presStyleLbl="node1" presStyleIdx="0" presStyleCnt="4" custScaleX="132559" custScaleY="120953" custLinFactNeighborX="-10541" custLinFactNeighborY="-38724"/>
      <dgm:spPr/>
      <dgm:t>
        <a:bodyPr/>
        <a:lstStyle/>
        <a:p>
          <a:endParaRPr lang="ru-RU"/>
        </a:p>
      </dgm:t>
    </dgm:pt>
    <dgm:pt modelId="{12A52079-65B5-417B-A28A-981C27926745}" type="pres">
      <dgm:prSet presAssocID="{742682FF-1D60-4448-B577-A33C0D44FCA5}" presName="transSpace" presStyleCnt="0"/>
      <dgm:spPr/>
      <dgm:t>
        <a:bodyPr/>
        <a:lstStyle/>
        <a:p>
          <a:endParaRPr lang="ru-RU"/>
        </a:p>
      </dgm:t>
    </dgm:pt>
    <dgm:pt modelId="{F68709EE-6DF2-4A0C-8908-020BC092B92B}" type="pres">
      <dgm:prSet presAssocID="{07B0C926-2E1D-443D-A842-5C82EBE3514E}" presName="posSpace" presStyleCnt="0"/>
      <dgm:spPr/>
      <dgm:t>
        <a:bodyPr/>
        <a:lstStyle/>
        <a:p>
          <a:endParaRPr lang="ru-RU"/>
        </a:p>
      </dgm:t>
    </dgm:pt>
    <dgm:pt modelId="{7F84E86C-0CFC-4F99-A170-0F1CD5C21748}" type="pres">
      <dgm:prSet presAssocID="{07B0C926-2E1D-443D-A842-5C82EBE3514E}" presName="vertFlow" presStyleCnt="0"/>
      <dgm:spPr/>
      <dgm:t>
        <a:bodyPr/>
        <a:lstStyle/>
        <a:p>
          <a:endParaRPr lang="ru-RU"/>
        </a:p>
      </dgm:t>
    </dgm:pt>
    <dgm:pt modelId="{AB22D7D6-2069-4C4B-8800-C01AF74FDC5C}" type="pres">
      <dgm:prSet presAssocID="{07B0C926-2E1D-443D-A842-5C82EBE3514E}" presName="topSpace" presStyleCnt="0"/>
      <dgm:spPr/>
      <dgm:t>
        <a:bodyPr/>
        <a:lstStyle/>
        <a:p>
          <a:endParaRPr lang="ru-RU"/>
        </a:p>
      </dgm:t>
    </dgm:pt>
    <dgm:pt modelId="{CCFDAE6C-9E96-406A-89A0-98EB88D28C6B}" type="pres">
      <dgm:prSet presAssocID="{07B0C926-2E1D-443D-A842-5C82EBE3514E}" presName="firstComp" presStyleCnt="0"/>
      <dgm:spPr/>
      <dgm:t>
        <a:bodyPr/>
        <a:lstStyle/>
        <a:p>
          <a:endParaRPr lang="ru-RU"/>
        </a:p>
      </dgm:t>
    </dgm:pt>
    <dgm:pt modelId="{B1A7531F-78B6-491B-9F03-360AF8DC8FED}" type="pres">
      <dgm:prSet presAssocID="{07B0C926-2E1D-443D-A842-5C82EBE3514E}" presName="firstChild" presStyleLbl="bgAccFollowNode1" presStyleIdx="1" presStyleCnt="4" custLinFactNeighborX="5583" custLinFactNeighborY="4915"/>
      <dgm:spPr/>
      <dgm:t>
        <a:bodyPr/>
        <a:lstStyle/>
        <a:p>
          <a:endParaRPr lang="ru-RU"/>
        </a:p>
      </dgm:t>
    </dgm:pt>
    <dgm:pt modelId="{B6CBCFEE-ED6A-434B-95B0-C7C869BEAA3B}" type="pres">
      <dgm:prSet presAssocID="{07B0C926-2E1D-443D-A842-5C82EBE3514E}" presName="firstChildTx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FA8B69-A2B0-451D-BC5B-A91CD3D9F6E7}" type="pres">
      <dgm:prSet presAssocID="{07B0C926-2E1D-443D-A842-5C82EBE3514E}" presName="negSpace" presStyleCnt="0"/>
      <dgm:spPr/>
      <dgm:t>
        <a:bodyPr/>
        <a:lstStyle/>
        <a:p>
          <a:endParaRPr lang="ru-RU"/>
        </a:p>
      </dgm:t>
    </dgm:pt>
    <dgm:pt modelId="{36F83C0A-B94E-475E-8B88-11C4D60B3307}" type="pres">
      <dgm:prSet presAssocID="{07B0C926-2E1D-443D-A842-5C82EBE3514E}" presName="circle" presStyleLbl="node1" presStyleIdx="1" presStyleCnt="4" custScaleX="118152" custScaleY="120520" custLinFactNeighborX="8639" custLinFactNeighborY="-32795"/>
      <dgm:spPr/>
      <dgm:t>
        <a:bodyPr/>
        <a:lstStyle/>
        <a:p>
          <a:endParaRPr lang="ru-RU"/>
        </a:p>
      </dgm:t>
    </dgm:pt>
    <dgm:pt modelId="{4F543910-0D51-4114-85B4-AF1A6F2EA948}" type="pres">
      <dgm:prSet presAssocID="{C6D838DD-BB8F-4702-A13A-9FB6FAFA0413}" presName="transSpace" presStyleCnt="0"/>
      <dgm:spPr/>
      <dgm:t>
        <a:bodyPr/>
        <a:lstStyle/>
        <a:p>
          <a:endParaRPr lang="ru-RU"/>
        </a:p>
      </dgm:t>
    </dgm:pt>
    <dgm:pt modelId="{FD6F045A-E537-4CA5-B9D9-D2749B8E0507}" type="pres">
      <dgm:prSet presAssocID="{F53FCCCB-5BC3-46B6-A51A-CB4F3F7BB843}" presName="posSpace" presStyleCnt="0"/>
      <dgm:spPr/>
      <dgm:t>
        <a:bodyPr/>
        <a:lstStyle/>
        <a:p>
          <a:endParaRPr lang="ru-RU"/>
        </a:p>
      </dgm:t>
    </dgm:pt>
    <dgm:pt modelId="{1003E7F5-E978-4A2A-ABC9-C65FD742E4FC}" type="pres">
      <dgm:prSet presAssocID="{F53FCCCB-5BC3-46B6-A51A-CB4F3F7BB843}" presName="vertFlow" presStyleCnt="0"/>
      <dgm:spPr/>
      <dgm:t>
        <a:bodyPr/>
        <a:lstStyle/>
        <a:p>
          <a:endParaRPr lang="ru-RU"/>
        </a:p>
      </dgm:t>
    </dgm:pt>
    <dgm:pt modelId="{0565AA5F-E636-4674-9FE1-46EBA9476972}" type="pres">
      <dgm:prSet presAssocID="{F53FCCCB-5BC3-46B6-A51A-CB4F3F7BB843}" presName="topSpace" presStyleCnt="0"/>
      <dgm:spPr/>
      <dgm:t>
        <a:bodyPr/>
        <a:lstStyle/>
        <a:p>
          <a:endParaRPr lang="ru-RU"/>
        </a:p>
      </dgm:t>
    </dgm:pt>
    <dgm:pt modelId="{80CC9CCD-49B4-4ED8-8E88-6225E647F1E4}" type="pres">
      <dgm:prSet presAssocID="{F53FCCCB-5BC3-46B6-A51A-CB4F3F7BB843}" presName="firstComp" presStyleCnt="0"/>
      <dgm:spPr/>
      <dgm:t>
        <a:bodyPr/>
        <a:lstStyle/>
        <a:p>
          <a:endParaRPr lang="ru-RU"/>
        </a:p>
      </dgm:t>
    </dgm:pt>
    <dgm:pt modelId="{3590376E-F7F2-4CC7-B24A-3BE7D126C441}" type="pres">
      <dgm:prSet presAssocID="{F53FCCCB-5BC3-46B6-A51A-CB4F3F7BB843}" presName="firstChild" presStyleLbl="bgAccFollowNode1" presStyleIdx="2" presStyleCnt="4" custScaleX="107039" custScaleY="99886" custLinFactNeighborX="-291" custLinFactNeighborY="6755"/>
      <dgm:spPr/>
      <dgm:t>
        <a:bodyPr/>
        <a:lstStyle/>
        <a:p>
          <a:endParaRPr lang="ru-RU"/>
        </a:p>
      </dgm:t>
    </dgm:pt>
    <dgm:pt modelId="{D8DCC6F8-4540-4C67-B43E-39CE299AE11E}" type="pres">
      <dgm:prSet presAssocID="{F53FCCCB-5BC3-46B6-A51A-CB4F3F7BB843}" presName="firstChildTx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A1CACE-7974-45AB-934E-F317EC998AD5}" type="pres">
      <dgm:prSet presAssocID="{F53FCCCB-5BC3-46B6-A51A-CB4F3F7BB843}" presName="negSpace" presStyleCnt="0"/>
      <dgm:spPr/>
      <dgm:t>
        <a:bodyPr/>
        <a:lstStyle/>
        <a:p>
          <a:endParaRPr lang="ru-RU"/>
        </a:p>
      </dgm:t>
    </dgm:pt>
    <dgm:pt modelId="{14D45DB6-9F3E-407D-9EA1-E9C52A64A190}" type="pres">
      <dgm:prSet presAssocID="{F53FCCCB-5BC3-46B6-A51A-CB4F3F7BB843}" presName="circle" presStyleLbl="node1" presStyleIdx="2" presStyleCnt="4" custScaleX="131631" custScaleY="123529" custLinFactNeighborX="-28545" custLinFactNeighborY="-27581"/>
      <dgm:spPr/>
      <dgm:t>
        <a:bodyPr/>
        <a:lstStyle/>
        <a:p>
          <a:endParaRPr lang="ru-RU"/>
        </a:p>
      </dgm:t>
    </dgm:pt>
    <dgm:pt modelId="{4F90C1BC-C50C-4ED6-BB3E-ACD16CF1C6FC}" type="pres">
      <dgm:prSet presAssocID="{BEE9243D-5DFC-41FF-9F11-F7742F491B33}" presName="transSpace" presStyleCnt="0"/>
      <dgm:spPr/>
      <dgm:t>
        <a:bodyPr/>
        <a:lstStyle/>
        <a:p>
          <a:endParaRPr lang="ru-RU"/>
        </a:p>
      </dgm:t>
    </dgm:pt>
    <dgm:pt modelId="{BF83DE64-A087-416F-8829-3DABCD774FFF}" type="pres">
      <dgm:prSet presAssocID="{AFB6C6CC-408F-4BE7-9D53-DCF5B65A5710}" presName="posSpace" presStyleCnt="0"/>
      <dgm:spPr/>
      <dgm:t>
        <a:bodyPr/>
        <a:lstStyle/>
        <a:p>
          <a:endParaRPr lang="ru-RU"/>
        </a:p>
      </dgm:t>
    </dgm:pt>
    <dgm:pt modelId="{5F285BFA-9255-4022-87A4-D411C6D7E07B}" type="pres">
      <dgm:prSet presAssocID="{AFB6C6CC-408F-4BE7-9D53-DCF5B65A5710}" presName="vertFlow" presStyleCnt="0"/>
      <dgm:spPr/>
      <dgm:t>
        <a:bodyPr/>
        <a:lstStyle/>
        <a:p>
          <a:endParaRPr lang="ru-RU"/>
        </a:p>
      </dgm:t>
    </dgm:pt>
    <dgm:pt modelId="{A8B0A9FB-8094-46D7-B083-BA44616ED2D7}" type="pres">
      <dgm:prSet presAssocID="{AFB6C6CC-408F-4BE7-9D53-DCF5B65A5710}" presName="topSpace" presStyleCnt="0"/>
      <dgm:spPr/>
      <dgm:t>
        <a:bodyPr/>
        <a:lstStyle/>
        <a:p>
          <a:endParaRPr lang="ru-RU"/>
        </a:p>
      </dgm:t>
    </dgm:pt>
    <dgm:pt modelId="{C7DE6FC7-8C0D-4CC6-AC02-21F7DB9D9FE2}" type="pres">
      <dgm:prSet presAssocID="{AFB6C6CC-408F-4BE7-9D53-DCF5B65A5710}" presName="firstComp" presStyleCnt="0"/>
      <dgm:spPr/>
      <dgm:t>
        <a:bodyPr/>
        <a:lstStyle/>
        <a:p>
          <a:endParaRPr lang="ru-RU"/>
        </a:p>
      </dgm:t>
    </dgm:pt>
    <dgm:pt modelId="{6A0F6797-9610-460F-95FA-FCED15DC69F9}" type="pres">
      <dgm:prSet presAssocID="{AFB6C6CC-408F-4BE7-9D53-DCF5B65A5710}" presName="firstChild" presStyleLbl="bgAccFollowNode1" presStyleIdx="3" presStyleCnt="4" custScaleX="116707" custLinFactNeighborX="-21006" custLinFactNeighborY="2722"/>
      <dgm:spPr/>
      <dgm:t>
        <a:bodyPr/>
        <a:lstStyle/>
        <a:p>
          <a:endParaRPr lang="ru-RU"/>
        </a:p>
      </dgm:t>
    </dgm:pt>
    <dgm:pt modelId="{065FC29C-DA81-44AE-ADAC-47273B5751F8}" type="pres">
      <dgm:prSet presAssocID="{AFB6C6CC-408F-4BE7-9D53-DCF5B65A5710}" presName="firstChildTx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48DF331-A350-4F9D-BB6A-0CA41F337FDA}" type="pres">
      <dgm:prSet presAssocID="{AFB6C6CC-408F-4BE7-9D53-DCF5B65A5710}" presName="negSpace" presStyleCnt="0"/>
      <dgm:spPr/>
      <dgm:t>
        <a:bodyPr/>
        <a:lstStyle/>
        <a:p>
          <a:endParaRPr lang="ru-RU"/>
        </a:p>
      </dgm:t>
    </dgm:pt>
    <dgm:pt modelId="{D6905D3D-2A54-40F6-AE1C-066A2F85B5D2}" type="pres">
      <dgm:prSet presAssocID="{AFB6C6CC-408F-4BE7-9D53-DCF5B65A5710}" presName="circle" presStyleLbl="node1" presStyleIdx="3" presStyleCnt="4" custScaleX="138607" custScaleY="124289" custLinFactNeighborX="-33533" custLinFactNeighborY="-43051"/>
      <dgm:spPr/>
      <dgm:t>
        <a:bodyPr/>
        <a:lstStyle/>
        <a:p>
          <a:endParaRPr lang="ru-RU"/>
        </a:p>
      </dgm:t>
    </dgm:pt>
  </dgm:ptLst>
  <dgm:cxnLst>
    <dgm:cxn modelId="{ACEE4030-340D-44C2-8D98-165E1EB2ABE7}" type="presOf" srcId="{5FEE2955-8297-4B42-BE70-1A082BFD2165}" destId="{D8DCC6F8-4540-4C67-B43E-39CE299AE11E}" srcOrd="1" destOrd="0" presId="urn:microsoft.com/office/officeart/2005/8/layout/hList9"/>
    <dgm:cxn modelId="{231CCF85-CFC0-4542-83EC-385035526444}" srcId="{021A0C00-D2F8-4DAE-945D-7EAA1271350F}" destId="{EBF33FBB-BD6B-452A-8DF3-26B302A8100F}" srcOrd="0" destOrd="0" parTransId="{319FDD13-D20D-4CBB-A7C7-D706325B7AFD}" sibTransId="{1ED31CAB-5446-43B7-930F-F553D7EB637C}"/>
    <dgm:cxn modelId="{A459BF76-4D32-4B81-8455-7B9E9B6AEB12}" type="presOf" srcId="{5FEE2955-8297-4B42-BE70-1A082BFD2165}" destId="{3590376E-F7F2-4CC7-B24A-3BE7D126C441}" srcOrd="0" destOrd="0" presId="urn:microsoft.com/office/officeart/2005/8/layout/hList9"/>
    <dgm:cxn modelId="{DFB9D54D-BC51-48C0-8C3A-66012779E305}" type="presOf" srcId="{A5D1E796-9690-4A01-B319-8853AEDD4739}" destId="{B1A7531F-78B6-491B-9F03-360AF8DC8FED}" srcOrd="0" destOrd="0" presId="urn:microsoft.com/office/officeart/2005/8/layout/hList9"/>
    <dgm:cxn modelId="{6D77821F-B921-483E-85DC-7F4E703DFE37}" type="presOf" srcId="{A6E76746-D0D1-4733-A854-DC08988D2682}" destId="{065FC29C-DA81-44AE-ADAC-47273B5751F8}" srcOrd="1" destOrd="0" presId="urn:microsoft.com/office/officeart/2005/8/layout/hList9"/>
    <dgm:cxn modelId="{A493BA65-7369-4CBC-818C-BC942FBEAEC3}" srcId="{144EAF20-B2AB-4502-B33E-1CF11C72D806}" destId="{07B0C926-2E1D-443D-A842-5C82EBE3514E}" srcOrd="1" destOrd="0" parTransId="{71850991-5B55-4EFA-91B7-79301E515B17}" sibTransId="{C6D838DD-BB8F-4702-A13A-9FB6FAFA0413}"/>
    <dgm:cxn modelId="{7B5FD22C-A9B3-4FCC-9749-97A5AC7FCA05}" type="presOf" srcId="{AFB6C6CC-408F-4BE7-9D53-DCF5B65A5710}" destId="{D6905D3D-2A54-40F6-AE1C-066A2F85B5D2}" srcOrd="0" destOrd="0" presId="urn:microsoft.com/office/officeart/2005/8/layout/hList9"/>
    <dgm:cxn modelId="{93B13A2E-B704-47D8-8247-6B6F43F0A77D}" srcId="{144EAF20-B2AB-4502-B33E-1CF11C72D806}" destId="{021A0C00-D2F8-4DAE-945D-7EAA1271350F}" srcOrd="0" destOrd="0" parTransId="{D5280CA7-E0C4-47F9-9C28-F0B0B7A9E9C1}" sibTransId="{742682FF-1D60-4448-B577-A33C0D44FCA5}"/>
    <dgm:cxn modelId="{0C5AC2E6-33BE-472F-922B-6940EF26A7B7}" type="presOf" srcId="{F53FCCCB-5BC3-46B6-A51A-CB4F3F7BB843}" destId="{14D45DB6-9F3E-407D-9EA1-E9C52A64A190}" srcOrd="0" destOrd="0" presId="urn:microsoft.com/office/officeart/2005/8/layout/hList9"/>
    <dgm:cxn modelId="{2437531B-A070-45FA-83D3-7903A8C5AFE1}" type="presOf" srcId="{A5D1E796-9690-4A01-B319-8853AEDD4739}" destId="{B6CBCFEE-ED6A-434B-95B0-C7C869BEAA3B}" srcOrd="1" destOrd="0" presId="urn:microsoft.com/office/officeart/2005/8/layout/hList9"/>
    <dgm:cxn modelId="{667B91D9-75DD-4404-B391-AD3D20B9BE00}" type="presOf" srcId="{A6E76746-D0D1-4733-A854-DC08988D2682}" destId="{6A0F6797-9610-460F-95FA-FCED15DC69F9}" srcOrd="0" destOrd="0" presId="urn:microsoft.com/office/officeart/2005/8/layout/hList9"/>
    <dgm:cxn modelId="{6503FDB6-4480-45A8-BCD9-334D28BB666B}" type="presOf" srcId="{EBF33FBB-BD6B-452A-8DF3-26B302A8100F}" destId="{8191ED9C-F09F-4D5E-B542-7B5BB84AF328}" srcOrd="0" destOrd="0" presId="urn:microsoft.com/office/officeart/2005/8/layout/hList9"/>
    <dgm:cxn modelId="{449E751D-D647-405F-9B59-7554F6BE8E2E}" srcId="{AFB6C6CC-408F-4BE7-9D53-DCF5B65A5710}" destId="{A6E76746-D0D1-4733-A854-DC08988D2682}" srcOrd="0" destOrd="0" parTransId="{36FF4215-742D-4FCF-94F1-44DD6736C8DF}" sibTransId="{8B4BB58E-C188-4970-8198-D711CB27B7CA}"/>
    <dgm:cxn modelId="{49DBC0EF-1629-4DEA-9FED-9F1FC3062F9D}" srcId="{07B0C926-2E1D-443D-A842-5C82EBE3514E}" destId="{A5D1E796-9690-4A01-B319-8853AEDD4739}" srcOrd="0" destOrd="0" parTransId="{109271D4-D929-45EA-8DF1-9B59645C9FE2}" sibTransId="{AAFF6E6E-BF44-4651-8B79-792141BAF33A}"/>
    <dgm:cxn modelId="{DF4F18FE-8BBA-4C07-AF03-2938BCB83DE7}" srcId="{F53FCCCB-5BC3-46B6-A51A-CB4F3F7BB843}" destId="{5FEE2955-8297-4B42-BE70-1A082BFD2165}" srcOrd="0" destOrd="0" parTransId="{167BD223-CD9B-4DA1-B561-02B9A7DDF999}" sibTransId="{2594A3AE-C36F-4ABC-84C3-CBEEA7DB8E7F}"/>
    <dgm:cxn modelId="{A96E97B1-F456-4C1B-A1F8-5F0231A4EC07}" srcId="{144EAF20-B2AB-4502-B33E-1CF11C72D806}" destId="{AFB6C6CC-408F-4BE7-9D53-DCF5B65A5710}" srcOrd="3" destOrd="0" parTransId="{B1EC72AB-E0EC-4E94-B148-D8838DEB50C3}" sibTransId="{0B5FB25A-1136-4936-920F-47159D36F6F3}"/>
    <dgm:cxn modelId="{03DE5565-FC1B-4248-B92F-542F7FDB0AC6}" type="presOf" srcId="{144EAF20-B2AB-4502-B33E-1CF11C72D806}" destId="{4FEE17C0-C896-4AE8-AFDC-56F6DF64E32B}" srcOrd="0" destOrd="0" presId="urn:microsoft.com/office/officeart/2005/8/layout/hList9"/>
    <dgm:cxn modelId="{39C2684A-FC15-4F24-9642-9ADC0B381E3B}" type="presOf" srcId="{021A0C00-D2F8-4DAE-945D-7EAA1271350F}" destId="{716E3F27-146F-4D13-81EB-626B0DE3BB55}" srcOrd="0" destOrd="0" presId="urn:microsoft.com/office/officeart/2005/8/layout/hList9"/>
    <dgm:cxn modelId="{73E2966B-15C6-41FC-888A-41EEDF6E874B}" type="presOf" srcId="{EBF33FBB-BD6B-452A-8DF3-26B302A8100F}" destId="{D761F848-2D3F-4842-8D3C-29A2408BD5CA}" srcOrd="1" destOrd="0" presId="urn:microsoft.com/office/officeart/2005/8/layout/hList9"/>
    <dgm:cxn modelId="{4E5AC1F8-6CCD-4F9E-9172-EF82F6999FB9}" srcId="{144EAF20-B2AB-4502-B33E-1CF11C72D806}" destId="{F53FCCCB-5BC3-46B6-A51A-CB4F3F7BB843}" srcOrd="2" destOrd="0" parTransId="{2F7C8303-7F79-43BA-ACC8-837B8897533C}" sibTransId="{BEE9243D-5DFC-41FF-9F11-F7742F491B33}"/>
    <dgm:cxn modelId="{9404AB14-D868-41A3-8C3F-8969BDB9AFFD}" type="presOf" srcId="{07B0C926-2E1D-443D-A842-5C82EBE3514E}" destId="{36F83C0A-B94E-475E-8B88-11C4D60B3307}" srcOrd="0" destOrd="0" presId="urn:microsoft.com/office/officeart/2005/8/layout/hList9"/>
    <dgm:cxn modelId="{B41D846A-3833-4850-A6CA-0C05E83BEAD4}" type="presParOf" srcId="{4FEE17C0-C896-4AE8-AFDC-56F6DF64E32B}" destId="{77EE03EF-1FE4-4511-8F12-97FE643965A8}" srcOrd="0" destOrd="0" presId="urn:microsoft.com/office/officeart/2005/8/layout/hList9"/>
    <dgm:cxn modelId="{CDD23CE7-8B92-4D82-B18D-76ADA04244AF}" type="presParOf" srcId="{4FEE17C0-C896-4AE8-AFDC-56F6DF64E32B}" destId="{B0F5B675-FFD7-4594-B8EF-1F392489363F}" srcOrd="1" destOrd="0" presId="urn:microsoft.com/office/officeart/2005/8/layout/hList9"/>
    <dgm:cxn modelId="{D6A3A5CD-4371-47AD-BCE0-0D37CE4F239D}" type="presParOf" srcId="{B0F5B675-FFD7-4594-B8EF-1F392489363F}" destId="{56E96195-DCC7-437A-A146-7F25F582A971}" srcOrd="0" destOrd="0" presId="urn:microsoft.com/office/officeart/2005/8/layout/hList9"/>
    <dgm:cxn modelId="{D56F2A24-9413-435F-AE13-01DD0CEFFA75}" type="presParOf" srcId="{B0F5B675-FFD7-4594-B8EF-1F392489363F}" destId="{13FF346D-62C7-4F07-9C7F-EE5A96969BBA}" srcOrd="1" destOrd="0" presId="urn:microsoft.com/office/officeart/2005/8/layout/hList9"/>
    <dgm:cxn modelId="{7A1B969A-6D45-4C79-AAB6-D0EEC886D964}" type="presParOf" srcId="{13FF346D-62C7-4F07-9C7F-EE5A96969BBA}" destId="{8191ED9C-F09F-4D5E-B542-7B5BB84AF328}" srcOrd="0" destOrd="0" presId="urn:microsoft.com/office/officeart/2005/8/layout/hList9"/>
    <dgm:cxn modelId="{8917A233-483F-45C5-9F95-227E2521BCAA}" type="presParOf" srcId="{13FF346D-62C7-4F07-9C7F-EE5A96969BBA}" destId="{D761F848-2D3F-4842-8D3C-29A2408BD5CA}" srcOrd="1" destOrd="0" presId="urn:microsoft.com/office/officeart/2005/8/layout/hList9"/>
    <dgm:cxn modelId="{A97CB8A6-2906-421F-97BE-37AE83036930}" type="presParOf" srcId="{4FEE17C0-C896-4AE8-AFDC-56F6DF64E32B}" destId="{3C0BD43E-135D-46F4-A547-F5A85F2B12A3}" srcOrd="2" destOrd="0" presId="urn:microsoft.com/office/officeart/2005/8/layout/hList9"/>
    <dgm:cxn modelId="{1B621ED2-E302-4185-8B4A-A34223F2890B}" type="presParOf" srcId="{4FEE17C0-C896-4AE8-AFDC-56F6DF64E32B}" destId="{716E3F27-146F-4D13-81EB-626B0DE3BB55}" srcOrd="3" destOrd="0" presId="urn:microsoft.com/office/officeart/2005/8/layout/hList9"/>
    <dgm:cxn modelId="{C942DCDC-0EAE-4147-B3E5-D9FE26DBE488}" type="presParOf" srcId="{4FEE17C0-C896-4AE8-AFDC-56F6DF64E32B}" destId="{12A52079-65B5-417B-A28A-981C27926745}" srcOrd="4" destOrd="0" presId="urn:microsoft.com/office/officeart/2005/8/layout/hList9"/>
    <dgm:cxn modelId="{B3EC1BF9-A9E8-4E27-9601-CAA9F2B3647D}" type="presParOf" srcId="{4FEE17C0-C896-4AE8-AFDC-56F6DF64E32B}" destId="{F68709EE-6DF2-4A0C-8908-020BC092B92B}" srcOrd="5" destOrd="0" presId="urn:microsoft.com/office/officeart/2005/8/layout/hList9"/>
    <dgm:cxn modelId="{C6B78F65-195C-4758-8FB0-E419D675BBB9}" type="presParOf" srcId="{4FEE17C0-C896-4AE8-AFDC-56F6DF64E32B}" destId="{7F84E86C-0CFC-4F99-A170-0F1CD5C21748}" srcOrd="6" destOrd="0" presId="urn:microsoft.com/office/officeart/2005/8/layout/hList9"/>
    <dgm:cxn modelId="{4F8A0320-8BEB-436E-9067-4B84A13ABC21}" type="presParOf" srcId="{7F84E86C-0CFC-4F99-A170-0F1CD5C21748}" destId="{AB22D7D6-2069-4C4B-8800-C01AF74FDC5C}" srcOrd="0" destOrd="0" presId="urn:microsoft.com/office/officeart/2005/8/layout/hList9"/>
    <dgm:cxn modelId="{AC16DA55-BF87-4051-AAEB-65DBC8B4B701}" type="presParOf" srcId="{7F84E86C-0CFC-4F99-A170-0F1CD5C21748}" destId="{CCFDAE6C-9E96-406A-89A0-98EB88D28C6B}" srcOrd="1" destOrd="0" presId="urn:microsoft.com/office/officeart/2005/8/layout/hList9"/>
    <dgm:cxn modelId="{96584192-63B2-44C5-A6B2-BF4F8494DDCA}" type="presParOf" srcId="{CCFDAE6C-9E96-406A-89A0-98EB88D28C6B}" destId="{B1A7531F-78B6-491B-9F03-360AF8DC8FED}" srcOrd="0" destOrd="0" presId="urn:microsoft.com/office/officeart/2005/8/layout/hList9"/>
    <dgm:cxn modelId="{28B6F37E-CFD8-43F5-A85B-FE9BCC4D915B}" type="presParOf" srcId="{CCFDAE6C-9E96-406A-89A0-98EB88D28C6B}" destId="{B6CBCFEE-ED6A-434B-95B0-C7C869BEAA3B}" srcOrd="1" destOrd="0" presId="urn:microsoft.com/office/officeart/2005/8/layout/hList9"/>
    <dgm:cxn modelId="{539B1550-5BAA-4AAC-A2C8-88182FF6145A}" type="presParOf" srcId="{4FEE17C0-C896-4AE8-AFDC-56F6DF64E32B}" destId="{5DFA8B69-A2B0-451D-BC5B-A91CD3D9F6E7}" srcOrd="7" destOrd="0" presId="urn:microsoft.com/office/officeart/2005/8/layout/hList9"/>
    <dgm:cxn modelId="{A694C362-6FEF-4E7C-9CFB-0C413F2C25B3}" type="presParOf" srcId="{4FEE17C0-C896-4AE8-AFDC-56F6DF64E32B}" destId="{36F83C0A-B94E-475E-8B88-11C4D60B3307}" srcOrd="8" destOrd="0" presId="urn:microsoft.com/office/officeart/2005/8/layout/hList9"/>
    <dgm:cxn modelId="{DD346376-5915-4EB9-A181-8960A44B4BBC}" type="presParOf" srcId="{4FEE17C0-C896-4AE8-AFDC-56F6DF64E32B}" destId="{4F543910-0D51-4114-85B4-AF1A6F2EA948}" srcOrd="9" destOrd="0" presId="urn:microsoft.com/office/officeart/2005/8/layout/hList9"/>
    <dgm:cxn modelId="{BDB20B54-48BE-45DB-9C12-23F87613A3B1}" type="presParOf" srcId="{4FEE17C0-C896-4AE8-AFDC-56F6DF64E32B}" destId="{FD6F045A-E537-4CA5-B9D9-D2749B8E0507}" srcOrd="10" destOrd="0" presId="urn:microsoft.com/office/officeart/2005/8/layout/hList9"/>
    <dgm:cxn modelId="{AE9A785B-4BF7-41F6-AB50-8FDAADFC6B52}" type="presParOf" srcId="{4FEE17C0-C896-4AE8-AFDC-56F6DF64E32B}" destId="{1003E7F5-E978-4A2A-ABC9-C65FD742E4FC}" srcOrd="11" destOrd="0" presId="urn:microsoft.com/office/officeart/2005/8/layout/hList9"/>
    <dgm:cxn modelId="{8FDE8A26-8970-4610-9C63-323764AD98B8}" type="presParOf" srcId="{1003E7F5-E978-4A2A-ABC9-C65FD742E4FC}" destId="{0565AA5F-E636-4674-9FE1-46EBA9476972}" srcOrd="0" destOrd="0" presId="urn:microsoft.com/office/officeart/2005/8/layout/hList9"/>
    <dgm:cxn modelId="{F2626BE1-1737-438E-80A2-7C4CF1DF06A9}" type="presParOf" srcId="{1003E7F5-E978-4A2A-ABC9-C65FD742E4FC}" destId="{80CC9CCD-49B4-4ED8-8E88-6225E647F1E4}" srcOrd="1" destOrd="0" presId="urn:microsoft.com/office/officeart/2005/8/layout/hList9"/>
    <dgm:cxn modelId="{6A756457-BDCB-4A0A-964D-6D1C8B5607A4}" type="presParOf" srcId="{80CC9CCD-49B4-4ED8-8E88-6225E647F1E4}" destId="{3590376E-F7F2-4CC7-B24A-3BE7D126C441}" srcOrd="0" destOrd="0" presId="urn:microsoft.com/office/officeart/2005/8/layout/hList9"/>
    <dgm:cxn modelId="{0BD69222-9FC7-4F97-8D01-4E0B67DE8AC9}" type="presParOf" srcId="{80CC9CCD-49B4-4ED8-8E88-6225E647F1E4}" destId="{D8DCC6F8-4540-4C67-B43E-39CE299AE11E}" srcOrd="1" destOrd="0" presId="urn:microsoft.com/office/officeart/2005/8/layout/hList9"/>
    <dgm:cxn modelId="{B2A9AAC0-560C-4DE2-995E-944E09863270}" type="presParOf" srcId="{4FEE17C0-C896-4AE8-AFDC-56F6DF64E32B}" destId="{CAA1CACE-7974-45AB-934E-F317EC998AD5}" srcOrd="12" destOrd="0" presId="urn:microsoft.com/office/officeart/2005/8/layout/hList9"/>
    <dgm:cxn modelId="{22196EE0-5981-4CB0-B5A5-F21FC3E234E7}" type="presParOf" srcId="{4FEE17C0-C896-4AE8-AFDC-56F6DF64E32B}" destId="{14D45DB6-9F3E-407D-9EA1-E9C52A64A190}" srcOrd="13" destOrd="0" presId="urn:microsoft.com/office/officeart/2005/8/layout/hList9"/>
    <dgm:cxn modelId="{0DA47246-11EF-42C5-A317-72B84271D623}" type="presParOf" srcId="{4FEE17C0-C896-4AE8-AFDC-56F6DF64E32B}" destId="{4F90C1BC-C50C-4ED6-BB3E-ACD16CF1C6FC}" srcOrd="14" destOrd="0" presId="urn:microsoft.com/office/officeart/2005/8/layout/hList9"/>
    <dgm:cxn modelId="{F24FA86D-45C8-4078-A38B-A22BDFFB065B}" type="presParOf" srcId="{4FEE17C0-C896-4AE8-AFDC-56F6DF64E32B}" destId="{BF83DE64-A087-416F-8829-3DABCD774FFF}" srcOrd="15" destOrd="0" presId="urn:microsoft.com/office/officeart/2005/8/layout/hList9"/>
    <dgm:cxn modelId="{7692D1CF-8681-4634-B739-D5402E8C909F}" type="presParOf" srcId="{4FEE17C0-C896-4AE8-AFDC-56F6DF64E32B}" destId="{5F285BFA-9255-4022-87A4-D411C6D7E07B}" srcOrd="16" destOrd="0" presId="urn:microsoft.com/office/officeart/2005/8/layout/hList9"/>
    <dgm:cxn modelId="{3CFFA212-3C8F-447A-AF67-7F2940F1D5B7}" type="presParOf" srcId="{5F285BFA-9255-4022-87A4-D411C6D7E07B}" destId="{A8B0A9FB-8094-46D7-B083-BA44616ED2D7}" srcOrd="0" destOrd="0" presId="urn:microsoft.com/office/officeart/2005/8/layout/hList9"/>
    <dgm:cxn modelId="{6AA963D1-A844-4783-8E9B-22E730A0246D}" type="presParOf" srcId="{5F285BFA-9255-4022-87A4-D411C6D7E07B}" destId="{C7DE6FC7-8C0D-4CC6-AC02-21F7DB9D9FE2}" srcOrd="1" destOrd="0" presId="urn:microsoft.com/office/officeart/2005/8/layout/hList9"/>
    <dgm:cxn modelId="{F208CDB3-EF2F-4E1D-B5EB-5D93272D5985}" type="presParOf" srcId="{C7DE6FC7-8C0D-4CC6-AC02-21F7DB9D9FE2}" destId="{6A0F6797-9610-460F-95FA-FCED15DC69F9}" srcOrd="0" destOrd="0" presId="urn:microsoft.com/office/officeart/2005/8/layout/hList9"/>
    <dgm:cxn modelId="{C8A10A81-8D15-4DFD-9B3F-72913039C07F}" type="presParOf" srcId="{C7DE6FC7-8C0D-4CC6-AC02-21F7DB9D9FE2}" destId="{065FC29C-DA81-44AE-ADAC-47273B5751F8}" srcOrd="1" destOrd="0" presId="urn:microsoft.com/office/officeart/2005/8/layout/hList9"/>
    <dgm:cxn modelId="{1E5431C6-7B3E-473F-A636-7479CD82010D}" type="presParOf" srcId="{4FEE17C0-C896-4AE8-AFDC-56F6DF64E32B}" destId="{C48DF331-A350-4F9D-BB6A-0CA41F337FDA}" srcOrd="17" destOrd="0" presId="urn:microsoft.com/office/officeart/2005/8/layout/hList9"/>
    <dgm:cxn modelId="{22A3ECF5-7155-4125-9DC7-DE7073A736DB}" type="presParOf" srcId="{4FEE17C0-C896-4AE8-AFDC-56F6DF64E32B}" destId="{D6905D3D-2A54-40F6-AE1C-066A2F85B5D2}" srcOrd="18" destOrd="0" presId="urn:microsoft.com/office/officeart/2005/8/layout/hList9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1ED9C-F09F-4D5E-B542-7B5BB84AF328}">
      <dsp:nvSpPr>
        <dsp:cNvPr id="0" name=""/>
        <dsp:cNvSpPr/>
      </dsp:nvSpPr>
      <dsp:spPr>
        <a:xfrm>
          <a:off x="679916" y="1310845"/>
          <a:ext cx="1829432" cy="107476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Century Gothic" panose="020B0502020202020204" pitchFamily="34" charset="0"/>
            </a:rPr>
            <a:t>Нерка (стейки), 1 сорт</a:t>
          </a:r>
          <a:endParaRPr lang="ru-RU" sz="1900" b="1" kern="1200" dirty="0">
            <a:latin typeface="Century Gothic" panose="020B0502020202020204" pitchFamily="34" charset="0"/>
          </a:endParaRPr>
        </a:p>
      </dsp:txBody>
      <dsp:txXfrm>
        <a:off x="972626" y="1310845"/>
        <a:ext cx="1536723" cy="1074769"/>
      </dsp:txXfrm>
    </dsp:sp>
    <dsp:sp modelId="{716E3F27-146F-4D13-81EB-626B0DE3BB55}">
      <dsp:nvSpPr>
        <dsp:cNvPr id="0" name=""/>
        <dsp:cNvSpPr/>
      </dsp:nvSpPr>
      <dsp:spPr>
        <a:xfrm>
          <a:off x="0" y="513797"/>
          <a:ext cx="1267810" cy="115680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Предмет торгов</a:t>
          </a:r>
          <a:endParaRPr lang="ru-RU" sz="1300" b="1" kern="1200" dirty="0"/>
        </a:p>
      </dsp:txBody>
      <dsp:txXfrm>
        <a:off x="185666" y="683208"/>
        <a:ext cx="896478" cy="817986"/>
      </dsp:txXfrm>
    </dsp:sp>
    <dsp:sp modelId="{B1A7531F-78B6-491B-9F03-360AF8DC8FED}">
      <dsp:nvSpPr>
        <dsp:cNvPr id="0" name=""/>
        <dsp:cNvSpPr/>
      </dsp:nvSpPr>
      <dsp:spPr>
        <a:xfrm>
          <a:off x="3645061" y="1313754"/>
          <a:ext cx="1434617" cy="956890"/>
        </a:xfrm>
        <a:prstGeom prst="rect">
          <a:avLst/>
        </a:prstGeom>
        <a:solidFill>
          <a:schemeClr val="accent2">
            <a:tint val="40000"/>
            <a:alpha val="90000"/>
            <a:hueOff val="-283075"/>
            <a:satOff val="-25115"/>
            <a:lumOff val="-256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283075"/>
              <a:satOff val="-25115"/>
              <a:lumOff val="-256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dirty="0" smtClean="0">
              <a:latin typeface="Century Gothic" panose="020B0502020202020204" pitchFamily="34" charset="0"/>
            </a:rPr>
            <a:t>1</a:t>
          </a:r>
          <a:endParaRPr lang="ru-RU" sz="1400" b="1" kern="1200" dirty="0">
            <a:latin typeface="Century Gothic" panose="020B0502020202020204" pitchFamily="34" charset="0"/>
          </a:endParaRPr>
        </a:p>
      </dsp:txBody>
      <dsp:txXfrm>
        <a:off x="3874600" y="1313754"/>
        <a:ext cx="1205079" cy="956890"/>
      </dsp:txXfrm>
    </dsp:sp>
    <dsp:sp modelId="{36F83C0A-B94E-475E-8B88-11C4D60B3307}">
      <dsp:nvSpPr>
        <dsp:cNvPr id="0" name=""/>
        <dsp:cNvSpPr/>
      </dsp:nvSpPr>
      <dsp:spPr>
        <a:xfrm>
          <a:off x="2923773" y="570503"/>
          <a:ext cx="1130019" cy="1152667"/>
        </a:xfrm>
        <a:prstGeom prst="ellipse">
          <a:avLst/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tint val="73000"/>
                <a:shade val="100000"/>
                <a:satMod val="150000"/>
              </a:schemeClr>
            </a:gs>
            <a:gs pos="25000">
              <a:schemeClr val="accent2">
                <a:hueOff val="-485121"/>
                <a:satOff val="-27976"/>
                <a:lumOff val="2876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-485121"/>
                <a:satOff val="-27976"/>
                <a:lumOff val="2876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-485121"/>
                <a:satOff val="-27976"/>
                <a:lumOff val="2876"/>
                <a:alphaOff val="0"/>
                <a:tint val="100000"/>
                <a:shade val="57000"/>
                <a:satMod val="120000"/>
              </a:schemeClr>
            </a:gs>
            <a:gs pos="80000">
              <a:schemeClr val="accent2">
                <a:hueOff val="-485121"/>
                <a:satOff val="-27976"/>
                <a:lumOff val="2876"/>
                <a:alphaOff val="0"/>
                <a:tint val="100000"/>
                <a:shade val="56000"/>
                <a:satMod val="145000"/>
              </a:schemeClr>
            </a:gs>
            <a:gs pos="88000">
              <a:schemeClr val="accent2">
                <a:hueOff val="-485121"/>
                <a:satOff val="-27976"/>
                <a:lumOff val="2876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Размер лота (тонн)</a:t>
          </a:r>
          <a:endParaRPr lang="ru-RU" sz="1300" b="1" kern="1200" dirty="0"/>
        </a:p>
      </dsp:txBody>
      <dsp:txXfrm>
        <a:off x="3089260" y="739307"/>
        <a:ext cx="799045" cy="815059"/>
      </dsp:txXfrm>
    </dsp:sp>
    <dsp:sp modelId="{3590376E-F7F2-4CC7-B24A-3BE7D126C441}">
      <dsp:nvSpPr>
        <dsp:cNvPr id="0" name=""/>
        <dsp:cNvSpPr/>
      </dsp:nvSpPr>
      <dsp:spPr>
        <a:xfrm>
          <a:off x="6125136" y="1331361"/>
          <a:ext cx="1643691" cy="955799"/>
        </a:xfrm>
        <a:prstGeom prst="rect">
          <a:avLst/>
        </a:prstGeom>
        <a:solidFill>
          <a:schemeClr val="accent2">
            <a:tint val="40000"/>
            <a:alpha val="90000"/>
            <a:hueOff val="-566151"/>
            <a:satOff val="-50231"/>
            <a:lumOff val="-513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566151"/>
              <a:satOff val="-50231"/>
              <a:lumOff val="-513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Century Gothic" panose="020B0502020202020204" pitchFamily="34" charset="0"/>
            </a:rPr>
            <a:t>160 000</a:t>
          </a:r>
          <a:endParaRPr lang="ru-RU" sz="2400" b="1" kern="1200" dirty="0">
            <a:latin typeface="Century Gothic" panose="020B0502020202020204" pitchFamily="34" charset="0"/>
          </a:endParaRPr>
        </a:p>
      </dsp:txBody>
      <dsp:txXfrm>
        <a:off x="6388126" y="1331361"/>
        <a:ext cx="1380701" cy="955799"/>
      </dsp:txXfrm>
    </dsp:sp>
    <dsp:sp modelId="{14D45DB6-9F3E-407D-9EA1-E9C52A64A190}">
      <dsp:nvSpPr>
        <dsp:cNvPr id="0" name=""/>
        <dsp:cNvSpPr/>
      </dsp:nvSpPr>
      <dsp:spPr>
        <a:xfrm>
          <a:off x="5164037" y="620370"/>
          <a:ext cx="1258934" cy="1181446"/>
        </a:xfrm>
        <a:prstGeom prst="ellipse">
          <a:avLst/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tint val="73000"/>
                <a:shade val="100000"/>
                <a:satMod val="150000"/>
              </a:schemeClr>
            </a:gs>
            <a:gs pos="25000">
              <a:schemeClr val="accent2">
                <a:hueOff val="-970242"/>
                <a:satOff val="-55952"/>
                <a:lumOff val="5752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-970242"/>
                <a:satOff val="-55952"/>
                <a:lumOff val="5752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-970242"/>
                <a:satOff val="-55952"/>
                <a:lumOff val="5752"/>
                <a:alphaOff val="0"/>
                <a:tint val="100000"/>
                <a:shade val="57000"/>
                <a:satMod val="120000"/>
              </a:schemeClr>
            </a:gs>
            <a:gs pos="80000">
              <a:schemeClr val="accent2">
                <a:hueOff val="-970242"/>
                <a:satOff val="-55952"/>
                <a:lumOff val="5752"/>
                <a:alphaOff val="0"/>
                <a:tint val="100000"/>
                <a:shade val="56000"/>
                <a:satMod val="145000"/>
              </a:schemeClr>
            </a:gs>
            <a:gs pos="88000">
              <a:schemeClr val="accent2">
                <a:hueOff val="-970242"/>
                <a:satOff val="-55952"/>
                <a:lumOff val="5752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Стартовая цена лота (рублей)</a:t>
          </a:r>
          <a:endParaRPr lang="ru-RU" sz="1300" b="1" kern="1200" dirty="0"/>
        </a:p>
      </dsp:txBody>
      <dsp:txXfrm>
        <a:off x="5348404" y="793389"/>
        <a:ext cx="890200" cy="835408"/>
      </dsp:txXfrm>
    </dsp:sp>
    <dsp:sp modelId="{6A0F6797-9610-460F-95FA-FCED15DC69F9}">
      <dsp:nvSpPr>
        <dsp:cNvPr id="0" name=""/>
        <dsp:cNvSpPr/>
      </dsp:nvSpPr>
      <dsp:spPr>
        <a:xfrm>
          <a:off x="8680527" y="1292770"/>
          <a:ext cx="1954024" cy="956890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latin typeface="Century Gothic" panose="020B0502020202020204" pitchFamily="34" charset="0"/>
            </a:rPr>
            <a:t>500</a:t>
          </a:r>
          <a:endParaRPr lang="ru-RU" sz="2400" b="1" kern="1200" dirty="0">
            <a:latin typeface="Century Gothic" panose="020B0502020202020204" pitchFamily="34" charset="0"/>
          </a:endParaRPr>
        </a:p>
      </dsp:txBody>
      <dsp:txXfrm>
        <a:off x="8993171" y="1292770"/>
        <a:ext cx="1641380" cy="956890"/>
      </dsp:txXfrm>
    </dsp:sp>
    <dsp:sp modelId="{D6905D3D-2A54-40F6-AE1C-066A2F85B5D2}">
      <dsp:nvSpPr>
        <dsp:cNvPr id="0" name=""/>
        <dsp:cNvSpPr/>
      </dsp:nvSpPr>
      <dsp:spPr>
        <a:xfrm>
          <a:off x="8048866" y="472413"/>
          <a:ext cx="1325653" cy="1188714"/>
        </a:xfrm>
        <a:prstGeom prst="ellipse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tint val="73000"/>
                <a:shade val="100000"/>
                <a:satMod val="150000"/>
              </a:schemeClr>
            </a:gs>
            <a:gs pos="25000">
              <a:schemeClr val="accent2">
                <a:hueOff val="-1455363"/>
                <a:satOff val="-83928"/>
                <a:lumOff val="8628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-1455363"/>
                <a:satOff val="-83928"/>
                <a:lumOff val="8628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-1455363"/>
                <a:satOff val="-83928"/>
                <a:lumOff val="8628"/>
                <a:alphaOff val="0"/>
                <a:tint val="100000"/>
                <a:shade val="57000"/>
                <a:satMod val="120000"/>
              </a:schemeClr>
            </a:gs>
            <a:gs pos="80000">
              <a:schemeClr val="accent2">
                <a:hueOff val="-1455363"/>
                <a:satOff val="-83928"/>
                <a:lumOff val="8628"/>
                <a:alphaOff val="0"/>
                <a:tint val="100000"/>
                <a:shade val="56000"/>
                <a:satMod val="145000"/>
              </a:schemeClr>
            </a:gs>
            <a:gs pos="88000">
              <a:schemeClr val="accent2">
                <a:hueOff val="-1455363"/>
                <a:satOff val="-83928"/>
                <a:lumOff val="8628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Шаг измен. цены (рублей)</a:t>
          </a:r>
          <a:endParaRPr lang="ru-RU" sz="1300" b="1" kern="1200" dirty="0"/>
        </a:p>
      </dsp:txBody>
      <dsp:txXfrm>
        <a:off x="8243003" y="646496"/>
        <a:ext cx="937379" cy="8405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1ED9C-F09F-4D5E-B542-7B5BB84AF328}">
      <dsp:nvSpPr>
        <dsp:cNvPr id="0" name=""/>
        <dsp:cNvSpPr/>
      </dsp:nvSpPr>
      <dsp:spPr>
        <a:xfrm>
          <a:off x="679916" y="1310845"/>
          <a:ext cx="1829432" cy="107476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Century Gothic" panose="020B0502020202020204" pitchFamily="34" charset="0"/>
            </a:rPr>
            <a:t>Нерка (стейки), 1 сорт</a:t>
          </a:r>
          <a:endParaRPr lang="ru-RU" sz="1900" b="1" kern="1200" dirty="0">
            <a:latin typeface="Century Gothic" panose="020B0502020202020204" pitchFamily="34" charset="0"/>
          </a:endParaRPr>
        </a:p>
      </dsp:txBody>
      <dsp:txXfrm>
        <a:off x="972626" y="1310845"/>
        <a:ext cx="1536723" cy="1074769"/>
      </dsp:txXfrm>
    </dsp:sp>
    <dsp:sp modelId="{716E3F27-146F-4D13-81EB-626B0DE3BB55}">
      <dsp:nvSpPr>
        <dsp:cNvPr id="0" name=""/>
        <dsp:cNvSpPr/>
      </dsp:nvSpPr>
      <dsp:spPr>
        <a:xfrm>
          <a:off x="0" y="513797"/>
          <a:ext cx="1267810" cy="115680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Предмет торгов</a:t>
          </a:r>
          <a:endParaRPr lang="ru-RU" sz="1300" b="1" kern="1200" dirty="0"/>
        </a:p>
      </dsp:txBody>
      <dsp:txXfrm>
        <a:off x="185666" y="683208"/>
        <a:ext cx="896478" cy="817986"/>
      </dsp:txXfrm>
    </dsp:sp>
    <dsp:sp modelId="{B1A7531F-78B6-491B-9F03-360AF8DC8FED}">
      <dsp:nvSpPr>
        <dsp:cNvPr id="0" name=""/>
        <dsp:cNvSpPr/>
      </dsp:nvSpPr>
      <dsp:spPr>
        <a:xfrm>
          <a:off x="3645061" y="1313754"/>
          <a:ext cx="1434617" cy="956890"/>
        </a:xfrm>
        <a:prstGeom prst="rect">
          <a:avLst/>
        </a:prstGeom>
        <a:solidFill>
          <a:schemeClr val="accent2">
            <a:tint val="40000"/>
            <a:alpha val="90000"/>
            <a:hueOff val="-283075"/>
            <a:satOff val="-25115"/>
            <a:lumOff val="-256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283075"/>
              <a:satOff val="-25115"/>
              <a:lumOff val="-256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dirty="0" smtClean="0">
              <a:latin typeface="Century Gothic" panose="020B0502020202020204" pitchFamily="34" charset="0"/>
            </a:rPr>
            <a:t>2</a:t>
          </a:r>
          <a:endParaRPr lang="ru-RU" sz="1400" b="1" kern="1200" dirty="0">
            <a:latin typeface="Century Gothic" panose="020B0502020202020204" pitchFamily="34" charset="0"/>
          </a:endParaRPr>
        </a:p>
      </dsp:txBody>
      <dsp:txXfrm>
        <a:off x="3874600" y="1313754"/>
        <a:ext cx="1205079" cy="956890"/>
      </dsp:txXfrm>
    </dsp:sp>
    <dsp:sp modelId="{36F83C0A-B94E-475E-8B88-11C4D60B3307}">
      <dsp:nvSpPr>
        <dsp:cNvPr id="0" name=""/>
        <dsp:cNvSpPr/>
      </dsp:nvSpPr>
      <dsp:spPr>
        <a:xfrm>
          <a:off x="2923773" y="570503"/>
          <a:ext cx="1130019" cy="1152667"/>
        </a:xfrm>
        <a:prstGeom prst="ellipse">
          <a:avLst/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tint val="73000"/>
                <a:shade val="100000"/>
                <a:satMod val="150000"/>
              </a:schemeClr>
            </a:gs>
            <a:gs pos="25000">
              <a:schemeClr val="accent2">
                <a:hueOff val="-485121"/>
                <a:satOff val="-27976"/>
                <a:lumOff val="2876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-485121"/>
                <a:satOff val="-27976"/>
                <a:lumOff val="2876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-485121"/>
                <a:satOff val="-27976"/>
                <a:lumOff val="2876"/>
                <a:alphaOff val="0"/>
                <a:tint val="100000"/>
                <a:shade val="57000"/>
                <a:satMod val="120000"/>
              </a:schemeClr>
            </a:gs>
            <a:gs pos="80000">
              <a:schemeClr val="accent2">
                <a:hueOff val="-485121"/>
                <a:satOff val="-27976"/>
                <a:lumOff val="2876"/>
                <a:alphaOff val="0"/>
                <a:tint val="100000"/>
                <a:shade val="56000"/>
                <a:satMod val="145000"/>
              </a:schemeClr>
            </a:gs>
            <a:gs pos="88000">
              <a:schemeClr val="accent2">
                <a:hueOff val="-485121"/>
                <a:satOff val="-27976"/>
                <a:lumOff val="2876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Размер лота (тонн)</a:t>
          </a:r>
          <a:endParaRPr lang="ru-RU" sz="1300" b="1" kern="1200" dirty="0"/>
        </a:p>
      </dsp:txBody>
      <dsp:txXfrm>
        <a:off x="3089260" y="739307"/>
        <a:ext cx="799045" cy="815059"/>
      </dsp:txXfrm>
    </dsp:sp>
    <dsp:sp modelId="{3590376E-F7F2-4CC7-B24A-3BE7D126C441}">
      <dsp:nvSpPr>
        <dsp:cNvPr id="0" name=""/>
        <dsp:cNvSpPr/>
      </dsp:nvSpPr>
      <dsp:spPr>
        <a:xfrm>
          <a:off x="6125136" y="1331361"/>
          <a:ext cx="1643691" cy="955799"/>
        </a:xfrm>
        <a:prstGeom prst="rect">
          <a:avLst/>
        </a:prstGeom>
        <a:solidFill>
          <a:schemeClr val="accent2">
            <a:tint val="40000"/>
            <a:alpha val="90000"/>
            <a:hueOff val="-566151"/>
            <a:satOff val="-50231"/>
            <a:lumOff val="-513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566151"/>
              <a:satOff val="-50231"/>
              <a:lumOff val="-513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Century Gothic" panose="020B0502020202020204" pitchFamily="34" charset="0"/>
            </a:rPr>
            <a:t>320 000</a:t>
          </a:r>
          <a:endParaRPr lang="ru-RU" sz="2400" b="1" kern="1200" dirty="0">
            <a:latin typeface="Century Gothic" panose="020B0502020202020204" pitchFamily="34" charset="0"/>
          </a:endParaRPr>
        </a:p>
      </dsp:txBody>
      <dsp:txXfrm>
        <a:off x="6388126" y="1331361"/>
        <a:ext cx="1380701" cy="955799"/>
      </dsp:txXfrm>
    </dsp:sp>
    <dsp:sp modelId="{14D45DB6-9F3E-407D-9EA1-E9C52A64A190}">
      <dsp:nvSpPr>
        <dsp:cNvPr id="0" name=""/>
        <dsp:cNvSpPr/>
      </dsp:nvSpPr>
      <dsp:spPr>
        <a:xfrm>
          <a:off x="5164037" y="620370"/>
          <a:ext cx="1258934" cy="1181446"/>
        </a:xfrm>
        <a:prstGeom prst="ellipse">
          <a:avLst/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tint val="73000"/>
                <a:shade val="100000"/>
                <a:satMod val="150000"/>
              </a:schemeClr>
            </a:gs>
            <a:gs pos="25000">
              <a:schemeClr val="accent2">
                <a:hueOff val="-970242"/>
                <a:satOff val="-55952"/>
                <a:lumOff val="5752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-970242"/>
                <a:satOff val="-55952"/>
                <a:lumOff val="5752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-970242"/>
                <a:satOff val="-55952"/>
                <a:lumOff val="5752"/>
                <a:alphaOff val="0"/>
                <a:tint val="100000"/>
                <a:shade val="57000"/>
                <a:satMod val="120000"/>
              </a:schemeClr>
            </a:gs>
            <a:gs pos="80000">
              <a:schemeClr val="accent2">
                <a:hueOff val="-970242"/>
                <a:satOff val="-55952"/>
                <a:lumOff val="5752"/>
                <a:alphaOff val="0"/>
                <a:tint val="100000"/>
                <a:shade val="56000"/>
                <a:satMod val="145000"/>
              </a:schemeClr>
            </a:gs>
            <a:gs pos="88000">
              <a:schemeClr val="accent2">
                <a:hueOff val="-970242"/>
                <a:satOff val="-55952"/>
                <a:lumOff val="5752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Стартовая цена лота (рублей)</a:t>
          </a:r>
          <a:endParaRPr lang="ru-RU" sz="1300" b="1" kern="1200" dirty="0"/>
        </a:p>
      </dsp:txBody>
      <dsp:txXfrm>
        <a:off x="5348404" y="793389"/>
        <a:ext cx="890200" cy="835408"/>
      </dsp:txXfrm>
    </dsp:sp>
    <dsp:sp modelId="{6A0F6797-9610-460F-95FA-FCED15DC69F9}">
      <dsp:nvSpPr>
        <dsp:cNvPr id="0" name=""/>
        <dsp:cNvSpPr/>
      </dsp:nvSpPr>
      <dsp:spPr>
        <a:xfrm>
          <a:off x="8680527" y="1292770"/>
          <a:ext cx="1954024" cy="956890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latin typeface="Century Gothic" panose="020B0502020202020204" pitchFamily="34" charset="0"/>
            </a:rPr>
            <a:t>1 000</a:t>
          </a:r>
          <a:endParaRPr lang="ru-RU" sz="2400" b="1" kern="1200" dirty="0">
            <a:latin typeface="Century Gothic" panose="020B0502020202020204" pitchFamily="34" charset="0"/>
          </a:endParaRPr>
        </a:p>
      </dsp:txBody>
      <dsp:txXfrm>
        <a:off x="8993171" y="1292770"/>
        <a:ext cx="1641380" cy="956890"/>
      </dsp:txXfrm>
    </dsp:sp>
    <dsp:sp modelId="{D6905D3D-2A54-40F6-AE1C-066A2F85B5D2}">
      <dsp:nvSpPr>
        <dsp:cNvPr id="0" name=""/>
        <dsp:cNvSpPr/>
      </dsp:nvSpPr>
      <dsp:spPr>
        <a:xfrm>
          <a:off x="8048866" y="472413"/>
          <a:ext cx="1325653" cy="1188714"/>
        </a:xfrm>
        <a:prstGeom prst="ellipse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tint val="73000"/>
                <a:shade val="100000"/>
                <a:satMod val="150000"/>
              </a:schemeClr>
            </a:gs>
            <a:gs pos="25000">
              <a:schemeClr val="accent2">
                <a:hueOff val="-1455363"/>
                <a:satOff val="-83928"/>
                <a:lumOff val="8628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-1455363"/>
                <a:satOff val="-83928"/>
                <a:lumOff val="8628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-1455363"/>
                <a:satOff val="-83928"/>
                <a:lumOff val="8628"/>
                <a:alphaOff val="0"/>
                <a:tint val="100000"/>
                <a:shade val="57000"/>
                <a:satMod val="120000"/>
              </a:schemeClr>
            </a:gs>
            <a:gs pos="80000">
              <a:schemeClr val="accent2">
                <a:hueOff val="-1455363"/>
                <a:satOff val="-83928"/>
                <a:lumOff val="8628"/>
                <a:alphaOff val="0"/>
                <a:tint val="100000"/>
                <a:shade val="56000"/>
                <a:satMod val="145000"/>
              </a:schemeClr>
            </a:gs>
            <a:gs pos="88000">
              <a:schemeClr val="accent2">
                <a:hueOff val="-1455363"/>
                <a:satOff val="-83928"/>
                <a:lumOff val="8628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Шаг измен. цены (рублей)</a:t>
          </a:r>
          <a:endParaRPr lang="ru-RU" sz="1300" b="1" kern="1200" dirty="0"/>
        </a:p>
      </dsp:txBody>
      <dsp:txXfrm>
        <a:off x="8243003" y="646496"/>
        <a:ext cx="937379" cy="84054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1ED9C-F09F-4D5E-B542-7B5BB84AF328}">
      <dsp:nvSpPr>
        <dsp:cNvPr id="0" name=""/>
        <dsp:cNvSpPr/>
      </dsp:nvSpPr>
      <dsp:spPr>
        <a:xfrm>
          <a:off x="679916" y="1310845"/>
          <a:ext cx="1829432" cy="107476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Century Gothic" panose="020B0502020202020204" pitchFamily="34" charset="0"/>
            </a:rPr>
            <a:t>Нерка (стейки), 1 сорт</a:t>
          </a:r>
          <a:endParaRPr lang="ru-RU" sz="1900" b="1" kern="1200" dirty="0">
            <a:latin typeface="Century Gothic" panose="020B0502020202020204" pitchFamily="34" charset="0"/>
          </a:endParaRPr>
        </a:p>
      </dsp:txBody>
      <dsp:txXfrm>
        <a:off x="972626" y="1310845"/>
        <a:ext cx="1536723" cy="1074769"/>
      </dsp:txXfrm>
    </dsp:sp>
    <dsp:sp modelId="{716E3F27-146F-4D13-81EB-626B0DE3BB55}">
      <dsp:nvSpPr>
        <dsp:cNvPr id="0" name=""/>
        <dsp:cNvSpPr/>
      </dsp:nvSpPr>
      <dsp:spPr>
        <a:xfrm>
          <a:off x="0" y="513797"/>
          <a:ext cx="1267810" cy="115680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Предмет торгов</a:t>
          </a:r>
          <a:endParaRPr lang="ru-RU" sz="1300" b="1" kern="1200" dirty="0"/>
        </a:p>
      </dsp:txBody>
      <dsp:txXfrm>
        <a:off x="185666" y="683208"/>
        <a:ext cx="896478" cy="817986"/>
      </dsp:txXfrm>
    </dsp:sp>
    <dsp:sp modelId="{B1A7531F-78B6-491B-9F03-360AF8DC8FED}">
      <dsp:nvSpPr>
        <dsp:cNvPr id="0" name=""/>
        <dsp:cNvSpPr/>
      </dsp:nvSpPr>
      <dsp:spPr>
        <a:xfrm>
          <a:off x="3645061" y="1313754"/>
          <a:ext cx="1434617" cy="956890"/>
        </a:xfrm>
        <a:prstGeom prst="rect">
          <a:avLst/>
        </a:prstGeom>
        <a:solidFill>
          <a:schemeClr val="accent2">
            <a:tint val="40000"/>
            <a:alpha val="90000"/>
            <a:hueOff val="-283075"/>
            <a:satOff val="-25115"/>
            <a:lumOff val="-256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283075"/>
              <a:satOff val="-25115"/>
              <a:lumOff val="-256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dirty="0" smtClean="0">
              <a:latin typeface="Century Gothic" panose="020B0502020202020204" pitchFamily="34" charset="0"/>
            </a:rPr>
            <a:t>3</a:t>
          </a:r>
          <a:endParaRPr lang="ru-RU" sz="1400" b="1" kern="1200" dirty="0">
            <a:latin typeface="Century Gothic" panose="020B0502020202020204" pitchFamily="34" charset="0"/>
          </a:endParaRPr>
        </a:p>
      </dsp:txBody>
      <dsp:txXfrm>
        <a:off x="3874600" y="1313754"/>
        <a:ext cx="1205079" cy="956890"/>
      </dsp:txXfrm>
    </dsp:sp>
    <dsp:sp modelId="{36F83C0A-B94E-475E-8B88-11C4D60B3307}">
      <dsp:nvSpPr>
        <dsp:cNvPr id="0" name=""/>
        <dsp:cNvSpPr/>
      </dsp:nvSpPr>
      <dsp:spPr>
        <a:xfrm>
          <a:off x="2923773" y="570503"/>
          <a:ext cx="1130019" cy="1152667"/>
        </a:xfrm>
        <a:prstGeom prst="ellipse">
          <a:avLst/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tint val="73000"/>
                <a:shade val="100000"/>
                <a:satMod val="150000"/>
              </a:schemeClr>
            </a:gs>
            <a:gs pos="25000">
              <a:schemeClr val="accent2">
                <a:hueOff val="-485121"/>
                <a:satOff val="-27976"/>
                <a:lumOff val="2876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-485121"/>
                <a:satOff val="-27976"/>
                <a:lumOff val="2876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-485121"/>
                <a:satOff val="-27976"/>
                <a:lumOff val="2876"/>
                <a:alphaOff val="0"/>
                <a:tint val="100000"/>
                <a:shade val="57000"/>
                <a:satMod val="120000"/>
              </a:schemeClr>
            </a:gs>
            <a:gs pos="80000">
              <a:schemeClr val="accent2">
                <a:hueOff val="-485121"/>
                <a:satOff val="-27976"/>
                <a:lumOff val="2876"/>
                <a:alphaOff val="0"/>
                <a:tint val="100000"/>
                <a:shade val="56000"/>
                <a:satMod val="145000"/>
              </a:schemeClr>
            </a:gs>
            <a:gs pos="88000">
              <a:schemeClr val="accent2">
                <a:hueOff val="-485121"/>
                <a:satOff val="-27976"/>
                <a:lumOff val="2876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Размер лота (тонн)</a:t>
          </a:r>
          <a:endParaRPr lang="ru-RU" sz="1300" b="1" kern="1200" dirty="0"/>
        </a:p>
      </dsp:txBody>
      <dsp:txXfrm>
        <a:off x="3089260" y="739307"/>
        <a:ext cx="799045" cy="815059"/>
      </dsp:txXfrm>
    </dsp:sp>
    <dsp:sp modelId="{3590376E-F7F2-4CC7-B24A-3BE7D126C441}">
      <dsp:nvSpPr>
        <dsp:cNvPr id="0" name=""/>
        <dsp:cNvSpPr/>
      </dsp:nvSpPr>
      <dsp:spPr>
        <a:xfrm>
          <a:off x="6125136" y="1331361"/>
          <a:ext cx="1643691" cy="955799"/>
        </a:xfrm>
        <a:prstGeom prst="rect">
          <a:avLst/>
        </a:prstGeom>
        <a:solidFill>
          <a:schemeClr val="accent2">
            <a:tint val="40000"/>
            <a:alpha val="90000"/>
            <a:hueOff val="-566151"/>
            <a:satOff val="-50231"/>
            <a:lumOff val="-513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566151"/>
              <a:satOff val="-50231"/>
              <a:lumOff val="-513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Century Gothic" panose="020B0502020202020204" pitchFamily="34" charset="0"/>
            </a:rPr>
            <a:t>480 000</a:t>
          </a:r>
          <a:endParaRPr lang="ru-RU" sz="2400" b="1" kern="1200" dirty="0">
            <a:latin typeface="Century Gothic" panose="020B0502020202020204" pitchFamily="34" charset="0"/>
          </a:endParaRPr>
        </a:p>
      </dsp:txBody>
      <dsp:txXfrm>
        <a:off x="6388126" y="1331361"/>
        <a:ext cx="1380701" cy="955799"/>
      </dsp:txXfrm>
    </dsp:sp>
    <dsp:sp modelId="{14D45DB6-9F3E-407D-9EA1-E9C52A64A190}">
      <dsp:nvSpPr>
        <dsp:cNvPr id="0" name=""/>
        <dsp:cNvSpPr/>
      </dsp:nvSpPr>
      <dsp:spPr>
        <a:xfrm>
          <a:off x="5164037" y="620370"/>
          <a:ext cx="1258934" cy="1181446"/>
        </a:xfrm>
        <a:prstGeom prst="ellipse">
          <a:avLst/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tint val="73000"/>
                <a:shade val="100000"/>
                <a:satMod val="150000"/>
              </a:schemeClr>
            </a:gs>
            <a:gs pos="25000">
              <a:schemeClr val="accent2">
                <a:hueOff val="-970242"/>
                <a:satOff val="-55952"/>
                <a:lumOff val="5752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-970242"/>
                <a:satOff val="-55952"/>
                <a:lumOff val="5752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-970242"/>
                <a:satOff val="-55952"/>
                <a:lumOff val="5752"/>
                <a:alphaOff val="0"/>
                <a:tint val="100000"/>
                <a:shade val="57000"/>
                <a:satMod val="120000"/>
              </a:schemeClr>
            </a:gs>
            <a:gs pos="80000">
              <a:schemeClr val="accent2">
                <a:hueOff val="-970242"/>
                <a:satOff val="-55952"/>
                <a:lumOff val="5752"/>
                <a:alphaOff val="0"/>
                <a:tint val="100000"/>
                <a:shade val="56000"/>
                <a:satMod val="145000"/>
              </a:schemeClr>
            </a:gs>
            <a:gs pos="88000">
              <a:schemeClr val="accent2">
                <a:hueOff val="-970242"/>
                <a:satOff val="-55952"/>
                <a:lumOff val="5752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Стартовая цена лота (рублей)</a:t>
          </a:r>
          <a:endParaRPr lang="ru-RU" sz="1300" b="1" kern="1200" dirty="0"/>
        </a:p>
      </dsp:txBody>
      <dsp:txXfrm>
        <a:off x="5348404" y="793389"/>
        <a:ext cx="890200" cy="835408"/>
      </dsp:txXfrm>
    </dsp:sp>
    <dsp:sp modelId="{6A0F6797-9610-460F-95FA-FCED15DC69F9}">
      <dsp:nvSpPr>
        <dsp:cNvPr id="0" name=""/>
        <dsp:cNvSpPr/>
      </dsp:nvSpPr>
      <dsp:spPr>
        <a:xfrm>
          <a:off x="8680527" y="1292770"/>
          <a:ext cx="1954024" cy="956890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latin typeface="Century Gothic" panose="020B0502020202020204" pitchFamily="34" charset="0"/>
            </a:rPr>
            <a:t>1 500</a:t>
          </a:r>
          <a:endParaRPr lang="ru-RU" sz="2400" b="1" kern="1200" dirty="0">
            <a:latin typeface="Century Gothic" panose="020B0502020202020204" pitchFamily="34" charset="0"/>
          </a:endParaRPr>
        </a:p>
      </dsp:txBody>
      <dsp:txXfrm>
        <a:off x="8993171" y="1292770"/>
        <a:ext cx="1641380" cy="956890"/>
      </dsp:txXfrm>
    </dsp:sp>
    <dsp:sp modelId="{D6905D3D-2A54-40F6-AE1C-066A2F85B5D2}">
      <dsp:nvSpPr>
        <dsp:cNvPr id="0" name=""/>
        <dsp:cNvSpPr/>
      </dsp:nvSpPr>
      <dsp:spPr>
        <a:xfrm>
          <a:off x="8048866" y="472413"/>
          <a:ext cx="1325653" cy="1188714"/>
        </a:xfrm>
        <a:prstGeom prst="ellipse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tint val="73000"/>
                <a:shade val="100000"/>
                <a:satMod val="150000"/>
              </a:schemeClr>
            </a:gs>
            <a:gs pos="25000">
              <a:schemeClr val="accent2">
                <a:hueOff val="-1455363"/>
                <a:satOff val="-83928"/>
                <a:lumOff val="8628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-1455363"/>
                <a:satOff val="-83928"/>
                <a:lumOff val="8628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-1455363"/>
                <a:satOff val="-83928"/>
                <a:lumOff val="8628"/>
                <a:alphaOff val="0"/>
                <a:tint val="100000"/>
                <a:shade val="57000"/>
                <a:satMod val="120000"/>
              </a:schemeClr>
            </a:gs>
            <a:gs pos="80000">
              <a:schemeClr val="accent2">
                <a:hueOff val="-1455363"/>
                <a:satOff val="-83928"/>
                <a:lumOff val="8628"/>
                <a:alphaOff val="0"/>
                <a:tint val="100000"/>
                <a:shade val="56000"/>
                <a:satMod val="145000"/>
              </a:schemeClr>
            </a:gs>
            <a:gs pos="88000">
              <a:schemeClr val="accent2">
                <a:hueOff val="-1455363"/>
                <a:satOff val="-83928"/>
                <a:lumOff val="8628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Шаг измен. цены (рублей)</a:t>
          </a:r>
          <a:endParaRPr lang="ru-RU" sz="1300" b="1" kern="1200" dirty="0"/>
        </a:p>
      </dsp:txBody>
      <dsp:txXfrm>
        <a:off x="8243003" y="646496"/>
        <a:ext cx="937379" cy="8405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1ED9C-F09F-4D5E-B542-7B5BB84AF328}">
      <dsp:nvSpPr>
        <dsp:cNvPr id="0" name=""/>
        <dsp:cNvSpPr/>
      </dsp:nvSpPr>
      <dsp:spPr>
        <a:xfrm>
          <a:off x="679916" y="1310845"/>
          <a:ext cx="1829432" cy="1074769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>
              <a:latin typeface="Century Gothic" panose="020B0502020202020204" pitchFamily="34" charset="0"/>
            </a:rPr>
            <a:t>Нерка (стейки), 1 сорт</a:t>
          </a:r>
          <a:endParaRPr lang="ru-RU" sz="1900" b="1" kern="1200" dirty="0">
            <a:latin typeface="Century Gothic" panose="020B0502020202020204" pitchFamily="34" charset="0"/>
          </a:endParaRPr>
        </a:p>
      </dsp:txBody>
      <dsp:txXfrm>
        <a:off x="972626" y="1310845"/>
        <a:ext cx="1536723" cy="1074769"/>
      </dsp:txXfrm>
    </dsp:sp>
    <dsp:sp modelId="{716E3F27-146F-4D13-81EB-626B0DE3BB55}">
      <dsp:nvSpPr>
        <dsp:cNvPr id="0" name=""/>
        <dsp:cNvSpPr/>
      </dsp:nvSpPr>
      <dsp:spPr>
        <a:xfrm>
          <a:off x="0" y="513797"/>
          <a:ext cx="1267810" cy="1156808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73000"/>
                <a:shade val="100000"/>
                <a:satMod val="150000"/>
              </a:schemeClr>
            </a:gs>
            <a:gs pos="25000">
              <a:schemeClr val="accent2">
                <a:hueOff val="0"/>
                <a:satOff val="0"/>
                <a:lumOff val="0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0"/>
                <a:satOff val="0"/>
                <a:lumOff val="0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100000"/>
                <a:shade val="57000"/>
                <a:satMod val="12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tint val="100000"/>
                <a:shade val="56000"/>
                <a:satMod val="145000"/>
              </a:schemeClr>
            </a:gs>
            <a:gs pos="88000">
              <a:schemeClr val="accent2">
                <a:hueOff val="0"/>
                <a:satOff val="0"/>
                <a:lumOff val="0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Предмет торгов</a:t>
          </a:r>
          <a:endParaRPr lang="ru-RU" sz="1300" b="1" kern="1200" dirty="0"/>
        </a:p>
      </dsp:txBody>
      <dsp:txXfrm>
        <a:off x="185666" y="683208"/>
        <a:ext cx="896478" cy="817986"/>
      </dsp:txXfrm>
    </dsp:sp>
    <dsp:sp modelId="{B1A7531F-78B6-491B-9F03-360AF8DC8FED}">
      <dsp:nvSpPr>
        <dsp:cNvPr id="0" name=""/>
        <dsp:cNvSpPr/>
      </dsp:nvSpPr>
      <dsp:spPr>
        <a:xfrm>
          <a:off x="3645061" y="1313754"/>
          <a:ext cx="1434617" cy="956890"/>
        </a:xfrm>
        <a:prstGeom prst="rect">
          <a:avLst/>
        </a:prstGeom>
        <a:solidFill>
          <a:schemeClr val="accent2">
            <a:tint val="40000"/>
            <a:alpha val="90000"/>
            <a:hueOff val="-283075"/>
            <a:satOff val="-25115"/>
            <a:lumOff val="-256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283075"/>
              <a:satOff val="-25115"/>
              <a:lumOff val="-256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dirty="0" smtClean="0">
              <a:latin typeface="Century Gothic" panose="020B0502020202020204" pitchFamily="34" charset="0"/>
            </a:rPr>
            <a:t>3</a:t>
          </a:r>
          <a:endParaRPr lang="ru-RU" sz="1400" b="1" kern="1200" dirty="0">
            <a:latin typeface="Century Gothic" panose="020B0502020202020204" pitchFamily="34" charset="0"/>
          </a:endParaRPr>
        </a:p>
      </dsp:txBody>
      <dsp:txXfrm>
        <a:off x="3874600" y="1313754"/>
        <a:ext cx="1205079" cy="956890"/>
      </dsp:txXfrm>
    </dsp:sp>
    <dsp:sp modelId="{36F83C0A-B94E-475E-8B88-11C4D60B3307}">
      <dsp:nvSpPr>
        <dsp:cNvPr id="0" name=""/>
        <dsp:cNvSpPr/>
      </dsp:nvSpPr>
      <dsp:spPr>
        <a:xfrm>
          <a:off x="2923773" y="570503"/>
          <a:ext cx="1130019" cy="1152667"/>
        </a:xfrm>
        <a:prstGeom prst="ellipse">
          <a:avLst/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tint val="73000"/>
                <a:shade val="100000"/>
                <a:satMod val="150000"/>
              </a:schemeClr>
            </a:gs>
            <a:gs pos="25000">
              <a:schemeClr val="accent2">
                <a:hueOff val="-485121"/>
                <a:satOff val="-27976"/>
                <a:lumOff val="2876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-485121"/>
                <a:satOff val="-27976"/>
                <a:lumOff val="2876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-485121"/>
                <a:satOff val="-27976"/>
                <a:lumOff val="2876"/>
                <a:alphaOff val="0"/>
                <a:tint val="100000"/>
                <a:shade val="57000"/>
                <a:satMod val="120000"/>
              </a:schemeClr>
            </a:gs>
            <a:gs pos="80000">
              <a:schemeClr val="accent2">
                <a:hueOff val="-485121"/>
                <a:satOff val="-27976"/>
                <a:lumOff val="2876"/>
                <a:alphaOff val="0"/>
                <a:tint val="100000"/>
                <a:shade val="56000"/>
                <a:satMod val="145000"/>
              </a:schemeClr>
            </a:gs>
            <a:gs pos="88000">
              <a:schemeClr val="accent2">
                <a:hueOff val="-485121"/>
                <a:satOff val="-27976"/>
                <a:lumOff val="2876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Размер лота (тонн)</a:t>
          </a:r>
          <a:endParaRPr lang="ru-RU" sz="1300" b="1" kern="1200" dirty="0"/>
        </a:p>
      </dsp:txBody>
      <dsp:txXfrm>
        <a:off x="3089260" y="739307"/>
        <a:ext cx="799045" cy="815059"/>
      </dsp:txXfrm>
    </dsp:sp>
    <dsp:sp modelId="{3590376E-F7F2-4CC7-B24A-3BE7D126C441}">
      <dsp:nvSpPr>
        <dsp:cNvPr id="0" name=""/>
        <dsp:cNvSpPr/>
      </dsp:nvSpPr>
      <dsp:spPr>
        <a:xfrm>
          <a:off x="6125136" y="1331361"/>
          <a:ext cx="1643691" cy="955799"/>
        </a:xfrm>
        <a:prstGeom prst="rect">
          <a:avLst/>
        </a:prstGeom>
        <a:solidFill>
          <a:schemeClr val="accent2">
            <a:tint val="40000"/>
            <a:alpha val="90000"/>
            <a:hueOff val="-566151"/>
            <a:satOff val="-50231"/>
            <a:lumOff val="-513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566151"/>
              <a:satOff val="-50231"/>
              <a:lumOff val="-513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latin typeface="Century Gothic" panose="020B0502020202020204" pitchFamily="34" charset="0"/>
            </a:rPr>
            <a:t>480 000</a:t>
          </a:r>
          <a:endParaRPr lang="ru-RU" sz="2400" b="1" kern="1200" dirty="0">
            <a:latin typeface="Century Gothic" panose="020B0502020202020204" pitchFamily="34" charset="0"/>
          </a:endParaRPr>
        </a:p>
      </dsp:txBody>
      <dsp:txXfrm>
        <a:off x="6388126" y="1331361"/>
        <a:ext cx="1380701" cy="955799"/>
      </dsp:txXfrm>
    </dsp:sp>
    <dsp:sp modelId="{14D45DB6-9F3E-407D-9EA1-E9C52A64A190}">
      <dsp:nvSpPr>
        <dsp:cNvPr id="0" name=""/>
        <dsp:cNvSpPr/>
      </dsp:nvSpPr>
      <dsp:spPr>
        <a:xfrm>
          <a:off x="5164037" y="620370"/>
          <a:ext cx="1258934" cy="1181446"/>
        </a:xfrm>
        <a:prstGeom prst="ellipse">
          <a:avLst/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tint val="73000"/>
                <a:shade val="100000"/>
                <a:satMod val="150000"/>
              </a:schemeClr>
            </a:gs>
            <a:gs pos="25000">
              <a:schemeClr val="accent2">
                <a:hueOff val="-970242"/>
                <a:satOff val="-55952"/>
                <a:lumOff val="5752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-970242"/>
                <a:satOff val="-55952"/>
                <a:lumOff val="5752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-970242"/>
                <a:satOff val="-55952"/>
                <a:lumOff val="5752"/>
                <a:alphaOff val="0"/>
                <a:tint val="100000"/>
                <a:shade val="57000"/>
                <a:satMod val="120000"/>
              </a:schemeClr>
            </a:gs>
            <a:gs pos="80000">
              <a:schemeClr val="accent2">
                <a:hueOff val="-970242"/>
                <a:satOff val="-55952"/>
                <a:lumOff val="5752"/>
                <a:alphaOff val="0"/>
                <a:tint val="100000"/>
                <a:shade val="56000"/>
                <a:satMod val="145000"/>
              </a:schemeClr>
            </a:gs>
            <a:gs pos="88000">
              <a:schemeClr val="accent2">
                <a:hueOff val="-970242"/>
                <a:satOff val="-55952"/>
                <a:lumOff val="5752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Стартовая цена лота (рублей)</a:t>
          </a:r>
          <a:endParaRPr lang="ru-RU" sz="1300" b="1" kern="1200" dirty="0"/>
        </a:p>
      </dsp:txBody>
      <dsp:txXfrm>
        <a:off x="5348404" y="793389"/>
        <a:ext cx="890200" cy="835408"/>
      </dsp:txXfrm>
    </dsp:sp>
    <dsp:sp modelId="{6A0F6797-9610-460F-95FA-FCED15DC69F9}">
      <dsp:nvSpPr>
        <dsp:cNvPr id="0" name=""/>
        <dsp:cNvSpPr/>
      </dsp:nvSpPr>
      <dsp:spPr>
        <a:xfrm>
          <a:off x="8680527" y="1292770"/>
          <a:ext cx="1954024" cy="956890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44450" h="3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latin typeface="Century Gothic" panose="020B0502020202020204" pitchFamily="34" charset="0"/>
            </a:rPr>
            <a:t>1 500</a:t>
          </a:r>
          <a:endParaRPr lang="ru-RU" sz="2400" b="1" kern="1200" dirty="0">
            <a:latin typeface="Century Gothic" panose="020B0502020202020204" pitchFamily="34" charset="0"/>
          </a:endParaRPr>
        </a:p>
      </dsp:txBody>
      <dsp:txXfrm>
        <a:off x="8993171" y="1292770"/>
        <a:ext cx="1641380" cy="956890"/>
      </dsp:txXfrm>
    </dsp:sp>
    <dsp:sp modelId="{D6905D3D-2A54-40F6-AE1C-066A2F85B5D2}">
      <dsp:nvSpPr>
        <dsp:cNvPr id="0" name=""/>
        <dsp:cNvSpPr/>
      </dsp:nvSpPr>
      <dsp:spPr>
        <a:xfrm>
          <a:off x="8048866" y="472413"/>
          <a:ext cx="1325653" cy="1188714"/>
        </a:xfrm>
        <a:prstGeom prst="ellipse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tint val="73000"/>
                <a:shade val="100000"/>
                <a:satMod val="150000"/>
              </a:schemeClr>
            </a:gs>
            <a:gs pos="25000">
              <a:schemeClr val="accent2">
                <a:hueOff val="-1455363"/>
                <a:satOff val="-83928"/>
                <a:lumOff val="8628"/>
                <a:alphaOff val="0"/>
                <a:tint val="96000"/>
                <a:shade val="80000"/>
                <a:satMod val="105000"/>
              </a:schemeClr>
            </a:gs>
            <a:gs pos="38000">
              <a:schemeClr val="accent2">
                <a:hueOff val="-1455363"/>
                <a:satOff val="-83928"/>
                <a:lumOff val="8628"/>
                <a:alphaOff val="0"/>
                <a:tint val="96000"/>
                <a:shade val="59000"/>
                <a:satMod val="120000"/>
              </a:schemeClr>
            </a:gs>
            <a:gs pos="55000">
              <a:schemeClr val="accent2">
                <a:hueOff val="-1455363"/>
                <a:satOff val="-83928"/>
                <a:lumOff val="8628"/>
                <a:alphaOff val="0"/>
                <a:tint val="100000"/>
                <a:shade val="57000"/>
                <a:satMod val="120000"/>
              </a:schemeClr>
            </a:gs>
            <a:gs pos="80000">
              <a:schemeClr val="accent2">
                <a:hueOff val="-1455363"/>
                <a:satOff val="-83928"/>
                <a:lumOff val="8628"/>
                <a:alphaOff val="0"/>
                <a:tint val="100000"/>
                <a:shade val="56000"/>
                <a:satMod val="145000"/>
              </a:schemeClr>
            </a:gs>
            <a:gs pos="88000">
              <a:schemeClr val="accent2">
                <a:hueOff val="-1455363"/>
                <a:satOff val="-83928"/>
                <a:lumOff val="8628"/>
                <a:alphaOff val="0"/>
                <a:tint val="100000"/>
                <a:shade val="63000"/>
                <a:satMod val="16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tint val="99000"/>
                <a:shade val="100000"/>
                <a:satMod val="155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Шаг измен. цены (рублей)</a:t>
          </a:r>
          <a:endParaRPr lang="ru-RU" sz="1300" b="1" kern="1200" dirty="0"/>
        </a:p>
      </dsp:txBody>
      <dsp:txXfrm>
        <a:off x="8243003" y="646496"/>
        <a:ext cx="937379" cy="84054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9D1142-F2F4-43E9-9A0C-580EF905283C}" type="datetimeFigureOut">
              <a:rPr lang="ru-RU" smtClean="0"/>
              <a:t>15.07.2015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0E192-EEDC-45B4-B64E-71CF0BF009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116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C25003D-0AC2-406B-89B5-E50C5C824479}" type="datetimeFigureOut">
              <a:rPr lang="ru-RU" smtClean="0"/>
              <a:t>15.07.2015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0AF0D8F-8247-4459-AABB-D44520F633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015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003D-0AC2-406B-89B5-E50C5C824479}" type="datetimeFigureOut">
              <a:rPr lang="ru-RU" smtClean="0"/>
              <a:t>15.07.2015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0D8F-8247-4459-AABB-D44520F633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565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C25003D-0AC2-406B-89B5-E50C5C824479}" type="datetimeFigureOut">
              <a:rPr lang="ru-RU" smtClean="0"/>
              <a:t>15.07.2015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0AF0D8F-8247-4459-AABB-D44520F633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6638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003D-0AC2-406B-89B5-E50C5C824479}" type="datetimeFigureOut">
              <a:rPr lang="ru-RU" smtClean="0"/>
              <a:t>15.07.2015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70AF0D8F-8247-4459-AABB-D44520F633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49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C25003D-0AC2-406B-89B5-E50C5C824479}" type="datetimeFigureOut">
              <a:rPr lang="ru-RU" smtClean="0"/>
              <a:t>15.07.2015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0AF0D8F-8247-4459-AABB-D44520F633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898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003D-0AC2-406B-89B5-E50C5C824479}" type="datetimeFigureOut">
              <a:rPr lang="ru-RU" smtClean="0"/>
              <a:t>15.07.2015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0D8F-8247-4459-AABB-D44520F633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815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003D-0AC2-406B-89B5-E50C5C824479}" type="datetimeFigureOut">
              <a:rPr lang="ru-RU" smtClean="0"/>
              <a:t>15.07.2015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0D8F-8247-4459-AABB-D44520F633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718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003D-0AC2-406B-89B5-E50C5C824479}" type="datetimeFigureOut">
              <a:rPr lang="ru-RU" smtClean="0"/>
              <a:t>15.07.2015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0D8F-8247-4459-AABB-D44520F633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05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003D-0AC2-406B-89B5-E50C5C824479}" type="datetimeFigureOut">
              <a:rPr lang="ru-RU" smtClean="0"/>
              <a:t>15.07.2015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0D8F-8247-4459-AABB-D44520F633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398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C25003D-0AC2-406B-89B5-E50C5C824479}" type="datetimeFigureOut">
              <a:rPr lang="ru-RU" smtClean="0"/>
              <a:t>15.07.2015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0AF0D8F-8247-4459-AABB-D44520F633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047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5003D-0AC2-406B-89B5-E50C5C824479}" type="datetimeFigureOut">
              <a:rPr lang="ru-RU" smtClean="0"/>
              <a:t>15.07.2015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F0D8F-8247-4459-AABB-D44520F633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237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6000">
              <a:schemeClr val="accent1">
                <a:lumMod val="45000"/>
                <a:lumOff val="55000"/>
                <a:alpha val="67000"/>
              </a:schemeClr>
            </a:gs>
            <a:gs pos="88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4C25003D-0AC2-406B-89B5-E50C5C824479}" type="datetimeFigureOut">
              <a:rPr lang="ru-RU" smtClean="0"/>
              <a:t>15.07.2015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0AF0D8F-8247-4459-AABB-D44520F6334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95704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Нерка (стейки), 1 сорт</a:t>
            </a:r>
          </a:p>
        </p:txBody>
      </p:sp>
      <p:sp>
        <p:nvSpPr>
          <p:cNvPr id="4" name="Овал 3"/>
          <p:cNvSpPr/>
          <p:nvPr/>
        </p:nvSpPr>
        <p:spPr>
          <a:xfrm>
            <a:off x="9973606" y="603810"/>
            <a:ext cx="1245326" cy="1210491"/>
          </a:xfrm>
          <a:prstGeom prst="ellipse">
            <a:avLst/>
          </a:prstGeom>
          <a:gradFill flip="none" rotWithShape="1">
            <a:gsLst>
              <a:gs pos="16000">
                <a:schemeClr val="accent4">
                  <a:lumMod val="40000"/>
                  <a:lumOff val="60000"/>
                </a:schemeClr>
              </a:gs>
              <a:gs pos="0">
                <a:schemeClr val="tx2">
                  <a:lumMod val="40000"/>
                  <a:lumOff val="60000"/>
                </a:schemeClr>
              </a:gs>
              <a:gs pos="39000">
                <a:schemeClr val="accent4">
                  <a:lumMod val="40000"/>
                  <a:lumOff val="60000"/>
                </a:schemeClr>
              </a:gs>
              <a:gs pos="67000">
                <a:schemeClr val="accent4">
                  <a:lumMod val="60000"/>
                  <a:lumOff val="40000"/>
                </a:schemeClr>
              </a:gs>
              <a:gs pos="97000">
                <a:schemeClr val="accent4">
                  <a:lumMod val="75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0265338" y="885889"/>
            <a:ext cx="789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ЛОТ № 36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4240079709"/>
              </p:ext>
            </p:extLst>
          </p:nvPr>
        </p:nvGraphicFramePr>
        <p:xfrm>
          <a:off x="243840" y="4330234"/>
          <a:ext cx="10688850" cy="3225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581192" y="1847398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err="1">
                <a:solidFill>
                  <a:schemeClr val="tx2">
                    <a:lumMod val="25000"/>
                  </a:schemeClr>
                </a:solidFill>
              </a:rPr>
              <a:t>Производитель:ООО</a:t>
            </a: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 «</a:t>
            </a:r>
            <a:r>
              <a:rPr lang="ru-RU" sz="2000" b="1" dirty="0" err="1">
                <a:solidFill>
                  <a:schemeClr val="tx2">
                    <a:lumMod val="25000"/>
                  </a:schemeClr>
                </a:solidFill>
              </a:rPr>
              <a:t>Корякморепродукт</a:t>
            </a: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» (Камчатский край, </a:t>
            </a:r>
            <a:r>
              <a:rPr lang="ru-RU" sz="2000" b="1" dirty="0" err="1">
                <a:solidFill>
                  <a:schemeClr val="tx2">
                    <a:lumMod val="25000"/>
                  </a:schemeClr>
                </a:solidFill>
              </a:rPr>
              <a:t>Карагинский</a:t>
            </a: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 район, с. Ивашка, ул. Левченко, 3)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Фасовка: 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Картонный ящик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Условия </a:t>
            </a: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хранения: - 18 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ºС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Срок </a:t>
            </a: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хранения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: 6 месяцев</a:t>
            </a:r>
            <a:endParaRPr lang="ru-RU" sz="2000" b="1" dirty="0">
              <a:solidFill>
                <a:schemeClr val="tx2">
                  <a:lumMod val="2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Место вылова: </a:t>
            </a:r>
            <a:r>
              <a:rPr lang="ru-RU" sz="2000" b="1" dirty="0" err="1">
                <a:solidFill>
                  <a:schemeClr val="tx2">
                    <a:lumMod val="25000"/>
                  </a:schemeClr>
                </a:solidFill>
              </a:rPr>
              <a:t>Карагинская</a:t>
            </a: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tx2">
                    <a:lumMod val="25000"/>
                  </a:schemeClr>
                </a:solidFill>
              </a:rPr>
              <a:t>подзона</a:t>
            </a:r>
            <a:endParaRPr lang="ru-RU" sz="2000" b="1" dirty="0">
              <a:solidFill>
                <a:schemeClr val="tx2">
                  <a:lumMod val="2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Дата вылова: июль - сентябрь 2015г.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ТУ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: 9260-256-01597945-06</a:t>
            </a:r>
            <a:endParaRPr lang="ru-RU" sz="2000" b="1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11" name="Picture 2" descr="http://food.com.kz/files/products/47def700ef759c4c68e71a60f05667dd8532062545.800x800w.jpg?70635cb17a3b48321d76a7c60df63ba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824" y="2097938"/>
            <a:ext cx="2611782" cy="26117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107950" dist="12700" dir="5400000" algn="ctr">
              <a:srgbClr val="000000"/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13958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Нерка (стейки), 1 сорт</a:t>
            </a:r>
          </a:p>
        </p:txBody>
      </p:sp>
      <p:sp>
        <p:nvSpPr>
          <p:cNvPr id="4" name="Овал 3"/>
          <p:cNvSpPr/>
          <p:nvPr/>
        </p:nvSpPr>
        <p:spPr>
          <a:xfrm>
            <a:off x="9973606" y="603810"/>
            <a:ext cx="1245326" cy="1210491"/>
          </a:xfrm>
          <a:prstGeom prst="ellipse">
            <a:avLst/>
          </a:prstGeom>
          <a:gradFill flip="none" rotWithShape="1">
            <a:gsLst>
              <a:gs pos="16000">
                <a:schemeClr val="accent4">
                  <a:lumMod val="40000"/>
                  <a:lumOff val="60000"/>
                </a:schemeClr>
              </a:gs>
              <a:gs pos="0">
                <a:schemeClr val="tx2">
                  <a:lumMod val="40000"/>
                  <a:lumOff val="60000"/>
                </a:schemeClr>
              </a:gs>
              <a:gs pos="39000">
                <a:schemeClr val="accent4">
                  <a:lumMod val="40000"/>
                  <a:lumOff val="60000"/>
                </a:schemeClr>
              </a:gs>
              <a:gs pos="67000">
                <a:schemeClr val="accent4">
                  <a:lumMod val="60000"/>
                  <a:lumOff val="40000"/>
                </a:schemeClr>
              </a:gs>
              <a:gs pos="97000">
                <a:schemeClr val="accent4">
                  <a:lumMod val="75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0265338" y="885889"/>
            <a:ext cx="789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ЛОТ № 37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390199516"/>
              </p:ext>
            </p:extLst>
          </p:nvPr>
        </p:nvGraphicFramePr>
        <p:xfrm>
          <a:off x="243840" y="4330234"/>
          <a:ext cx="10688850" cy="3225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457595" y="1972668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err="1">
                <a:solidFill>
                  <a:schemeClr val="tx2">
                    <a:lumMod val="25000"/>
                  </a:schemeClr>
                </a:solidFill>
              </a:rPr>
              <a:t>Производитель:ООО</a:t>
            </a: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 «</a:t>
            </a:r>
            <a:r>
              <a:rPr lang="ru-RU" sz="2000" b="1" dirty="0" err="1">
                <a:solidFill>
                  <a:schemeClr val="tx2">
                    <a:lumMod val="25000"/>
                  </a:schemeClr>
                </a:solidFill>
              </a:rPr>
              <a:t>Корякморепродукт</a:t>
            </a: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» (Камчатский край, </a:t>
            </a:r>
            <a:r>
              <a:rPr lang="ru-RU" sz="2000" b="1" dirty="0" err="1">
                <a:solidFill>
                  <a:schemeClr val="tx2">
                    <a:lumMod val="25000"/>
                  </a:schemeClr>
                </a:solidFill>
              </a:rPr>
              <a:t>Карагинский</a:t>
            </a: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 район, с. Ивашка, ул. Левченко, 3)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Фасовка: 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Картонный ящик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Условия </a:t>
            </a: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хранения: - 18 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ºС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Срок </a:t>
            </a: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хранения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: 6 месяцев</a:t>
            </a:r>
            <a:endParaRPr lang="ru-RU" sz="2000" b="1" dirty="0">
              <a:solidFill>
                <a:schemeClr val="tx2">
                  <a:lumMod val="2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Место вылова: </a:t>
            </a:r>
            <a:r>
              <a:rPr lang="ru-RU" sz="2000" b="1" dirty="0" err="1">
                <a:solidFill>
                  <a:schemeClr val="tx2">
                    <a:lumMod val="25000"/>
                  </a:schemeClr>
                </a:solidFill>
              </a:rPr>
              <a:t>Карагинская</a:t>
            </a: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tx2">
                    <a:lumMod val="25000"/>
                  </a:schemeClr>
                </a:solidFill>
              </a:rPr>
              <a:t>подзона</a:t>
            </a:r>
            <a:endParaRPr lang="ru-RU" sz="2000" b="1" dirty="0">
              <a:solidFill>
                <a:schemeClr val="tx2">
                  <a:lumMod val="2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Дата вылова: июль - сентябрь 2015г.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ТУ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: 9260-256-01597945-06</a:t>
            </a:r>
            <a:endParaRPr lang="ru-RU" sz="2000" b="1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11" name="Picture 2" descr="http://food.com.kz/files/products/47def700ef759c4c68e71a60f05667dd8532062545.800x800w.jpg?70635cb17a3b48321d76a7c60df63ba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3556" y="2097938"/>
            <a:ext cx="2611782" cy="26117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107950" dist="12700" dir="5400000" algn="ctr">
              <a:srgbClr val="000000"/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365053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Нерка (стейки), 1 сорт</a:t>
            </a:r>
          </a:p>
        </p:txBody>
      </p:sp>
      <p:sp>
        <p:nvSpPr>
          <p:cNvPr id="4" name="Овал 3"/>
          <p:cNvSpPr/>
          <p:nvPr/>
        </p:nvSpPr>
        <p:spPr>
          <a:xfrm>
            <a:off x="9973606" y="603810"/>
            <a:ext cx="1245326" cy="1210491"/>
          </a:xfrm>
          <a:prstGeom prst="ellipse">
            <a:avLst/>
          </a:prstGeom>
          <a:gradFill flip="none" rotWithShape="1">
            <a:gsLst>
              <a:gs pos="16000">
                <a:schemeClr val="accent4">
                  <a:lumMod val="40000"/>
                  <a:lumOff val="60000"/>
                </a:schemeClr>
              </a:gs>
              <a:gs pos="0">
                <a:schemeClr val="tx2">
                  <a:lumMod val="40000"/>
                  <a:lumOff val="60000"/>
                </a:schemeClr>
              </a:gs>
              <a:gs pos="39000">
                <a:schemeClr val="accent4">
                  <a:lumMod val="40000"/>
                  <a:lumOff val="60000"/>
                </a:schemeClr>
              </a:gs>
              <a:gs pos="67000">
                <a:schemeClr val="accent4">
                  <a:lumMod val="60000"/>
                  <a:lumOff val="40000"/>
                </a:schemeClr>
              </a:gs>
              <a:gs pos="97000">
                <a:schemeClr val="accent4">
                  <a:lumMod val="75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0265338" y="885889"/>
            <a:ext cx="789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ЛОТ № 38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143641152"/>
              </p:ext>
            </p:extLst>
          </p:nvPr>
        </p:nvGraphicFramePr>
        <p:xfrm>
          <a:off x="243840" y="4330234"/>
          <a:ext cx="10688850" cy="3225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581192" y="1972668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err="1">
                <a:solidFill>
                  <a:schemeClr val="tx2">
                    <a:lumMod val="25000"/>
                  </a:schemeClr>
                </a:solidFill>
              </a:rPr>
              <a:t>Производитель:ООО</a:t>
            </a: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 «</a:t>
            </a:r>
            <a:r>
              <a:rPr lang="ru-RU" sz="2000" b="1" dirty="0" err="1">
                <a:solidFill>
                  <a:schemeClr val="tx2">
                    <a:lumMod val="25000"/>
                  </a:schemeClr>
                </a:solidFill>
              </a:rPr>
              <a:t>Корякморепродукт</a:t>
            </a: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» (Камчатский край, </a:t>
            </a:r>
            <a:r>
              <a:rPr lang="ru-RU" sz="2000" b="1" dirty="0" err="1">
                <a:solidFill>
                  <a:schemeClr val="tx2">
                    <a:lumMod val="25000"/>
                  </a:schemeClr>
                </a:solidFill>
              </a:rPr>
              <a:t>Карагинский</a:t>
            </a: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 район, с. Ивашка, ул. Левченко, 3)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Фасовка: 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Картонный ящик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Условия </a:t>
            </a: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хранения: - 18 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ºС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Срок </a:t>
            </a: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хранения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: 6 месяцев</a:t>
            </a:r>
            <a:endParaRPr lang="ru-RU" sz="2000" b="1" dirty="0">
              <a:solidFill>
                <a:schemeClr val="tx2">
                  <a:lumMod val="2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Место вылова: </a:t>
            </a:r>
            <a:r>
              <a:rPr lang="ru-RU" sz="2000" b="1" dirty="0" err="1">
                <a:solidFill>
                  <a:schemeClr val="tx2">
                    <a:lumMod val="25000"/>
                  </a:schemeClr>
                </a:solidFill>
              </a:rPr>
              <a:t>Карагинская</a:t>
            </a: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tx2">
                    <a:lumMod val="25000"/>
                  </a:schemeClr>
                </a:solidFill>
              </a:rPr>
              <a:t>подзона</a:t>
            </a:r>
            <a:endParaRPr lang="ru-RU" sz="2000" b="1" dirty="0">
              <a:solidFill>
                <a:schemeClr val="tx2">
                  <a:lumMod val="2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Дата вылова: июль - сентябрь 2015г.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ТУ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: 9260-256-01597945-06</a:t>
            </a:r>
            <a:endParaRPr lang="ru-RU" sz="2000" b="1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11" name="Picture 2" descr="http://food.com.kz/files/products/47def700ef759c4c68e71a60f05667dd8532062545.800x800w.jpg?70635cb17a3b48321d76a7c60df63ba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7607" y="2097938"/>
            <a:ext cx="2611782" cy="26117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107950" dist="12700" dir="5400000" algn="ctr">
              <a:srgbClr val="000000"/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27260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Нерка (стейки), 1 сорт</a:t>
            </a:r>
          </a:p>
        </p:txBody>
      </p:sp>
      <p:sp>
        <p:nvSpPr>
          <p:cNvPr id="4" name="Овал 3"/>
          <p:cNvSpPr/>
          <p:nvPr/>
        </p:nvSpPr>
        <p:spPr>
          <a:xfrm>
            <a:off x="9973606" y="603810"/>
            <a:ext cx="1245326" cy="1210491"/>
          </a:xfrm>
          <a:prstGeom prst="ellipse">
            <a:avLst/>
          </a:prstGeom>
          <a:gradFill flip="none" rotWithShape="1">
            <a:gsLst>
              <a:gs pos="16000">
                <a:schemeClr val="accent4">
                  <a:lumMod val="40000"/>
                  <a:lumOff val="60000"/>
                </a:schemeClr>
              </a:gs>
              <a:gs pos="0">
                <a:schemeClr val="tx2">
                  <a:lumMod val="40000"/>
                  <a:lumOff val="60000"/>
                </a:schemeClr>
              </a:gs>
              <a:gs pos="39000">
                <a:schemeClr val="accent4">
                  <a:lumMod val="40000"/>
                  <a:lumOff val="60000"/>
                </a:schemeClr>
              </a:gs>
              <a:gs pos="67000">
                <a:schemeClr val="accent4">
                  <a:lumMod val="60000"/>
                  <a:lumOff val="40000"/>
                </a:schemeClr>
              </a:gs>
              <a:gs pos="97000">
                <a:schemeClr val="accent4">
                  <a:lumMod val="75000"/>
                </a:schemeClr>
              </a:gs>
            </a:gsLst>
            <a:path path="rect">
              <a:fillToRect l="100000" t="100000"/>
            </a:path>
            <a:tileRect r="-100000" b="-100000"/>
          </a:gra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0265338" y="885889"/>
            <a:ext cx="789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ЛОТ № 39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" name="Схема 8"/>
          <p:cNvGraphicFramePr/>
          <p:nvPr>
            <p:extLst/>
          </p:nvPr>
        </p:nvGraphicFramePr>
        <p:xfrm>
          <a:off x="243840" y="4330234"/>
          <a:ext cx="10688850" cy="3225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407719" y="1972668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err="1">
                <a:solidFill>
                  <a:schemeClr val="tx2">
                    <a:lumMod val="25000"/>
                  </a:schemeClr>
                </a:solidFill>
              </a:rPr>
              <a:t>Производитель:ООО</a:t>
            </a: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 «</a:t>
            </a:r>
            <a:r>
              <a:rPr lang="ru-RU" sz="2000" b="1" dirty="0" err="1">
                <a:solidFill>
                  <a:schemeClr val="tx2">
                    <a:lumMod val="25000"/>
                  </a:schemeClr>
                </a:solidFill>
              </a:rPr>
              <a:t>Корякморепродукт</a:t>
            </a: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» (Камчатский край, </a:t>
            </a:r>
            <a:r>
              <a:rPr lang="ru-RU" sz="2000" b="1" dirty="0" err="1">
                <a:solidFill>
                  <a:schemeClr val="tx2">
                    <a:lumMod val="25000"/>
                  </a:schemeClr>
                </a:solidFill>
              </a:rPr>
              <a:t>Карагинский</a:t>
            </a: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 район, с. Ивашка, ул. Левченко, 3)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Фасовка: 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Картонный ящик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Условия </a:t>
            </a: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хранения: - 18 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ºС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Срок </a:t>
            </a: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хранения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: 6 месяцев</a:t>
            </a:r>
            <a:endParaRPr lang="ru-RU" sz="2000" b="1" dirty="0">
              <a:solidFill>
                <a:schemeClr val="tx2">
                  <a:lumMod val="2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Место вылова: </a:t>
            </a:r>
            <a:r>
              <a:rPr lang="ru-RU" sz="2000" b="1" dirty="0" err="1">
                <a:solidFill>
                  <a:schemeClr val="tx2">
                    <a:lumMod val="25000"/>
                  </a:schemeClr>
                </a:solidFill>
              </a:rPr>
              <a:t>Карагинская</a:t>
            </a: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tx2">
                    <a:lumMod val="25000"/>
                  </a:schemeClr>
                </a:solidFill>
              </a:rPr>
              <a:t>подзона</a:t>
            </a:r>
            <a:endParaRPr lang="ru-RU" sz="2000" b="1" dirty="0">
              <a:solidFill>
                <a:schemeClr val="tx2">
                  <a:lumMod val="2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Дата вылова: июль - сентябрь 2015г.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chemeClr val="tx2">
                    <a:lumMod val="25000"/>
                  </a:schemeClr>
                </a:solidFill>
              </a:rPr>
              <a:t>ТУ</a:t>
            </a:r>
            <a:r>
              <a:rPr lang="ru-RU" sz="2000" b="1" dirty="0" smtClean="0">
                <a:solidFill>
                  <a:schemeClr val="tx2">
                    <a:lumMod val="25000"/>
                  </a:schemeClr>
                </a:solidFill>
              </a:rPr>
              <a:t>: 9260-256-01597945-06</a:t>
            </a:r>
            <a:endParaRPr lang="ru-RU" sz="2000" b="1" dirty="0">
              <a:solidFill>
                <a:schemeClr val="tx2">
                  <a:lumMod val="25000"/>
                </a:schemeClr>
              </a:solidFill>
            </a:endParaRPr>
          </a:p>
        </p:txBody>
      </p:sp>
      <p:pic>
        <p:nvPicPr>
          <p:cNvPr id="11" name="Picture 2" descr="http://food.com.kz/files/products/47def700ef759c4c68e71a60f05667dd8532062545.800x800w.jpg?70635cb17a3b48321d76a7c60df63ba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824" y="2097938"/>
            <a:ext cx="2611782" cy="26117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107950" dist="12700" dir="5400000" algn="ctr">
              <a:srgbClr val="000000"/>
            </a:outerShdw>
            <a:reflection blurRad="12700" stA="38000" endPos="28000" dist="5000" dir="5400000" sy="-100000" algn="bl" rotWithShape="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192563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ивиденд">
  <a:themeElements>
    <a:clrScheme name="Другая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678CC9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ивиденд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Матовое стекло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TM03457464[[fn=Дивиденд]]</Template>
  <TotalTime>438</TotalTime>
  <Words>367</Words>
  <Application>Microsoft Office PowerPoint</Application>
  <PresentationFormat>Широкоэкранный</PresentationFormat>
  <Paragraphs>68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2" baseType="lpstr">
      <vt:lpstr>Arial</vt:lpstr>
      <vt:lpstr>Calibri</vt:lpstr>
      <vt:lpstr>Century Gothic</vt:lpstr>
      <vt:lpstr>Corbel</vt:lpstr>
      <vt:lpstr>Gill Sans MT</vt:lpstr>
      <vt:lpstr>Wingdings</vt:lpstr>
      <vt:lpstr>Wingdings 2</vt:lpstr>
      <vt:lpstr>Дивиденд</vt:lpstr>
      <vt:lpstr>Нерка (стейки), 1 сорт</vt:lpstr>
      <vt:lpstr>Нерка (стейки), 1 сорт</vt:lpstr>
      <vt:lpstr>Нерка (стейки), 1 сорт</vt:lpstr>
      <vt:lpstr>Нерка (стейки), 1 сорт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Лоты на аукцион</dc:title>
  <dc:creator>Сергей</dc:creator>
  <cp:lastModifiedBy>User</cp:lastModifiedBy>
  <cp:revision>23</cp:revision>
  <dcterms:created xsi:type="dcterms:W3CDTF">2015-07-09T06:16:12Z</dcterms:created>
  <dcterms:modified xsi:type="dcterms:W3CDTF">2015-07-15T06:10:56Z</dcterms:modified>
</cp:coreProperties>
</file>