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Голец НР,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5 005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    700 700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17 517,5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4051" custLinFactNeighborY="-43787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30943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E7C4023D-F7AF-4187-808E-AE77B7C84136}" type="presOf" srcId="{144EAF20-B2AB-4502-B33E-1CF11C72D806}" destId="{4FEE17C0-C896-4AE8-AFDC-56F6DF64E32B}" srcOrd="0" destOrd="0" presId="urn:microsoft.com/office/officeart/2005/8/layout/hList9"/>
    <dgm:cxn modelId="{0C0BAA8C-D4C8-4BD1-82D2-E1E998FDF06E}" type="presOf" srcId="{A5D1E796-9690-4A01-B319-8853AEDD4739}" destId="{B6CBCFEE-ED6A-434B-95B0-C7C869BEAA3B}" srcOrd="1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3C99FF60-5F6B-46F3-85CA-B6FB105C9E12}" type="presOf" srcId="{07B0C926-2E1D-443D-A842-5C82EBE3514E}" destId="{36F83C0A-B94E-475E-8B88-11C4D60B3307}" srcOrd="0" destOrd="0" presId="urn:microsoft.com/office/officeart/2005/8/layout/hList9"/>
    <dgm:cxn modelId="{004C0666-CB05-42D2-A4AA-BC258721D480}" type="presOf" srcId="{A6E76746-D0D1-4733-A854-DC08988D2682}" destId="{065FC29C-DA81-44AE-ADAC-47273B5751F8}" srcOrd="1" destOrd="0" presId="urn:microsoft.com/office/officeart/2005/8/layout/hList9"/>
    <dgm:cxn modelId="{29ED843E-143C-42C1-A4FB-AE14D11DC5B9}" type="presOf" srcId="{A5D1E796-9690-4A01-B319-8853AEDD4739}" destId="{B1A7531F-78B6-491B-9F03-360AF8DC8FED}" srcOrd="0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945B6904-4B1F-4E5D-9CCB-5271501A78F1}" type="presOf" srcId="{5FEE2955-8297-4B42-BE70-1A082BFD2165}" destId="{D8DCC6F8-4540-4C67-B43E-39CE299AE11E}" srcOrd="1" destOrd="0" presId="urn:microsoft.com/office/officeart/2005/8/layout/hList9"/>
    <dgm:cxn modelId="{0E6BAA28-890C-4306-8A93-E6CFF06BECA6}" type="presOf" srcId="{021A0C00-D2F8-4DAE-945D-7EAA1271350F}" destId="{716E3F27-146F-4D13-81EB-626B0DE3BB55}" srcOrd="0" destOrd="0" presId="urn:microsoft.com/office/officeart/2005/8/layout/hList9"/>
    <dgm:cxn modelId="{7793CEEA-360D-40BB-A2DA-828F8877AEB2}" type="presOf" srcId="{AFB6C6CC-408F-4BE7-9D53-DCF5B65A5710}" destId="{D6905D3D-2A54-40F6-AE1C-066A2F85B5D2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2BE9B9F7-5AC7-4055-85C9-D1C29FC66E0D}" type="presOf" srcId="{A6E76746-D0D1-4733-A854-DC08988D2682}" destId="{6A0F6797-9610-460F-95FA-FCED15DC69F9}" srcOrd="0" destOrd="0" presId="urn:microsoft.com/office/officeart/2005/8/layout/hList9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B68B8FB1-6D9F-4AA1-8973-FF389741542A}" type="presOf" srcId="{EBF33FBB-BD6B-452A-8DF3-26B302A8100F}" destId="{D761F848-2D3F-4842-8D3C-29A2408BD5CA}" srcOrd="1" destOrd="0" presId="urn:microsoft.com/office/officeart/2005/8/layout/hList9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2AA48806-D371-4EFE-8B61-66EB6066C170}" type="presOf" srcId="{EBF33FBB-BD6B-452A-8DF3-26B302A8100F}" destId="{8191ED9C-F09F-4D5E-B542-7B5BB84AF328}" srcOrd="0" destOrd="0" presId="urn:microsoft.com/office/officeart/2005/8/layout/hList9"/>
    <dgm:cxn modelId="{EC202DA6-B345-4E41-8CC0-11947C5D7991}" type="presOf" srcId="{F53FCCCB-5BC3-46B6-A51A-CB4F3F7BB843}" destId="{14D45DB6-9F3E-407D-9EA1-E9C52A64A190}" srcOrd="0" destOrd="0" presId="urn:microsoft.com/office/officeart/2005/8/layout/hList9"/>
    <dgm:cxn modelId="{1939CBD4-46EB-4CE0-8951-A09A6949D7DD}" type="presOf" srcId="{5FEE2955-8297-4B42-BE70-1A082BFD2165}" destId="{3590376E-F7F2-4CC7-B24A-3BE7D126C441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76687FDA-7FB8-403F-9AF2-EF79E9B43DB5}" type="presParOf" srcId="{4FEE17C0-C896-4AE8-AFDC-56F6DF64E32B}" destId="{77EE03EF-1FE4-4511-8F12-97FE643965A8}" srcOrd="0" destOrd="0" presId="urn:microsoft.com/office/officeart/2005/8/layout/hList9"/>
    <dgm:cxn modelId="{2A0CD19E-1E00-451A-A546-8E01031EECEE}" type="presParOf" srcId="{4FEE17C0-C896-4AE8-AFDC-56F6DF64E32B}" destId="{B0F5B675-FFD7-4594-B8EF-1F392489363F}" srcOrd="1" destOrd="0" presId="urn:microsoft.com/office/officeart/2005/8/layout/hList9"/>
    <dgm:cxn modelId="{BFB67CBB-65D4-49D9-B3D6-99EB7AF57B6A}" type="presParOf" srcId="{B0F5B675-FFD7-4594-B8EF-1F392489363F}" destId="{56E96195-DCC7-437A-A146-7F25F582A971}" srcOrd="0" destOrd="0" presId="urn:microsoft.com/office/officeart/2005/8/layout/hList9"/>
    <dgm:cxn modelId="{5003E4C6-6F80-4CD4-AD97-AEBF69E51BFF}" type="presParOf" srcId="{B0F5B675-FFD7-4594-B8EF-1F392489363F}" destId="{13FF346D-62C7-4F07-9C7F-EE5A96969BBA}" srcOrd="1" destOrd="0" presId="urn:microsoft.com/office/officeart/2005/8/layout/hList9"/>
    <dgm:cxn modelId="{98E5FDD1-405E-4E2D-AD0A-74A102651104}" type="presParOf" srcId="{13FF346D-62C7-4F07-9C7F-EE5A96969BBA}" destId="{8191ED9C-F09F-4D5E-B542-7B5BB84AF328}" srcOrd="0" destOrd="0" presId="urn:microsoft.com/office/officeart/2005/8/layout/hList9"/>
    <dgm:cxn modelId="{E67D724F-4555-4351-BC2F-8CEBABC078FB}" type="presParOf" srcId="{13FF346D-62C7-4F07-9C7F-EE5A96969BBA}" destId="{D761F848-2D3F-4842-8D3C-29A2408BD5CA}" srcOrd="1" destOrd="0" presId="urn:microsoft.com/office/officeart/2005/8/layout/hList9"/>
    <dgm:cxn modelId="{E9C4F158-6512-4A73-BB76-6FF38C2B46A4}" type="presParOf" srcId="{4FEE17C0-C896-4AE8-AFDC-56F6DF64E32B}" destId="{3C0BD43E-135D-46F4-A547-F5A85F2B12A3}" srcOrd="2" destOrd="0" presId="urn:microsoft.com/office/officeart/2005/8/layout/hList9"/>
    <dgm:cxn modelId="{67AE4B65-4C8F-4DBA-8E79-29FB17B5BAFA}" type="presParOf" srcId="{4FEE17C0-C896-4AE8-AFDC-56F6DF64E32B}" destId="{716E3F27-146F-4D13-81EB-626B0DE3BB55}" srcOrd="3" destOrd="0" presId="urn:microsoft.com/office/officeart/2005/8/layout/hList9"/>
    <dgm:cxn modelId="{DAEBE555-F806-44C8-A616-409CBA1CC652}" type="presParOf" srcId="{4FEE17C0-C896-4AE8-AFDC-56F6DF64E32B}" destId="{12A52079-65B5-417B-A28A-981C27926745}" srcOrd="4" destOrd="0" presId="urn:microsoft.com/office/officeart/2005/8/layout/hList9"/>
    <dgm:cxn modelId="{E9FA2E98-0358-4393-93EB-FFF290FCF4DB}" type="presParOf" srcId="{4FEE17C0-C896-4AE8-AFDC-56F6DF64E32B}" destId="{F68709EE-6DF2-4A0C-8908-020BC092B92B}" srcOrd="5" destOrd="0" presId="urn:microsoft.com/office/officeart/2005/8/layout/hList9"/>
    <dgm:cxn modelId="{64CFCB9A-E8D2-491C-8299-71969C9FCA17}" type="presParOf" srcId="{4FEE17C0-C896-4AE8-AFDC-56F6DF64E32B}" destId="{7F84E86C-0CFC-4F99-A170-0F1CD5C21748}" srcOrd="6" destOrd="0" presId="urn:microsoft.com/office/officeart/2005/8/layout/hList9"/>
    <dgm:cxn modelId="{8AB0C8F5-65C0-4F5B-B514-A3E0976B33A2}" type="presParOf" srcId="{7F84E86C-0CFC-4F99-A170-0F1CD5C21748}" destId="{AB22D7D6-2069-4C4B-8800-C01AF74FDC5C}" srcOrd="0" destOrd="0" presId="urn:microsoft.com/office/officeart/2005/8/layout/hList9"/>
    <dgm:cxn modelId="{42D1EEB8-1381-48E1-94DB-6EA28DB5E6C9}" type="presParOf" srcId="{7F84E86C-0CFC-4F99-A170-0F1CD5C21748}" destId="{CCFDAE6C-9E96-406A-89A0-98EB88D28C6B}" srcOrd="1" destOrd="0" presId="urn:microsoft.com/office/officeart/2005/8/layout/hList9"/>
    <dgm:cxn modelId="{1D41BEF2-7DB7-41BB-B549-79D1BC674BC5}" type="presParOf" srcId="{CCFDAE6C-9E96-406A-89A0-98EB88D28C6B}" destId="{B1A7531F-78B6-491B-9F03-360AF8DC8FED}" srcOrd="0" destOrd="0" presId="urn:microsoft.com/office/officeart/2005/8/layout/hList9"/>
    <dgm:cxn modelId="{F15972CB-19CF-4571-810C-13A1FD8BCA86}" type="presParOf" srcId="{CCFDAE6C-9E96-406A-89A0-98EB88D28C6B}" destId="{B6CBCFEE-ED6A-434B-95B0-C7C869BEAA3B}" srcOrd="1" destOrd="0" presId="urn:microsoft.com/office/officeart/2005/8/layout/hList9"/>
    <dgm:cxn modelId="{9714C473-5171-4076-825B-50C6E79A7783}" type="presParOf" srcId="{4FEE17C0-C896-4AE8-AFDC-56F6DF64E32B}" destId="{5DFA8B69-A2B0-451D-BC5B-A91CD3D9F6E7}" srcOrd="7" destOrd="0" presId="urn:microsoft.com/office/officeart/2005/8/layout/hList9"/>
    <dgm:cxn modelId="{16738399-B802-44E2-9804-3CE7628759BC}" type="presParOf" srcId="{4FEE17C0-C896-4AE8-AFDC-56F6DF64E32B}" destId="{36F83C0A-B94E-475E-8B88-11C4D60B3307}" srcOrd="8" destOrd="0" presId="urn:microsoft.com/office/officeart/2005/8/layout/hList9"/>
    <dgm:cxn modelId="{9C5A9F2A-E8D9-461E-B1F5-64DB4A165086}" type="presParOf" srcId="{4FEE17C0-C896-4AE8-AFDC-56F6DF64E32B}" destId="{4F543910-0D51-4114-85B4-AF1A6F2EA948}" srcOrd="9" destOrd="0" presId="urn:microsoft.com/office/officeart/2005/8/layout/hList9"/>
    <dgm:cxn modelId="{F491D9B5-5E7A-474E-A191-C606A917788B}" type="presParOf" srcId="{4FEE17C0-C896-4AE8-AFDC-56F6DF64E32B}" destId="{FD6F045A-E537-4CA5-B9D9-D2749B8E0507}" srcOrd="10" destOrd="0" presId="urn:microsoft.com/office/officeart/2005/8/layout/hList9"/>
    <dgm:cxn modelId="{9AC05C31-FB81-427B-8876-3593251C32CC}" type="presParOf" srcId="{4FEE17C0-C896-4AE8-AFDC-56F6DF64E32B}" destId="{1003E7F5-E978-4A2A-ABC9-C65FD742E4FC}" srcOrd="11" destOrd="0" presId="urn:microsoft.com/office/officeart/2005/8/layout/hList9"/>
    <dgm:cxn modelId="{8B609D99-0B5C-406E-AC27-317A29F5D3EB}" type="presParOf" srcId="{1003E7F5-E978-4A2A-ABC9-C65FD742E4FC}" destId="{0565AA5F-E636-4674-9FE1-46EBA9476972}" srcOrd="0" destOrd="0" presId="urn:microsoft.com/office/officeart/2005/8/layout/hList9"/>
    <dgm:cxn modelId="{57B1CBC1-6B26-4E5D-8911-E4FC3A8714CC}" type="presParOf" srcId="{1003E7F5-E978-4A2A-ABC9-C65FD742E4FC}" destId="{80CC9CCD-49B4-4ED8-8E88-6225E647F1E4}" srcOrd="1" destOrd="0" presId="urn:microsoft.com/office/officeart/2005/8/layout/hList9"/>
    <dgm:cxn modelId="{01EE1C1B-CBE8-4255-9E23-C50AA8C8219A}" type="presParOf" srcId="{80CC9CCD-49B4-4ED8-8E88-6225E647F1E4}" destId="{3590376E-F7F2-4CC7-B24A-3BE7D126C441}" srcOrd="0" destOrd="0" presId="urn:microsoft.com/office/officeart/2005/8/layout/hList9"/>
    <dgm:cxn modelId="{3FD5B591-C52F-4529-ABED-C5D45F90724D}" type="presParOf" srcId="{80CC9CCD-49B4-4ED8-8E88-6225E647F1E4}" destId="{D8DCC6F8-4540-4C67-B43E-39CE299AE11E}" srcOrd="1" destOrd="0" presId="urn:microsoft.com/office/officeart/2005/8/layout/hList9"/>
    <dgm:cxn modelId="{A233C4DF-AE1E-4712-ACD8-116AF6E0DB20}" type="presParOf" srcId="{4FEE17C0-C896-4AE8-AFDC-56F6DF64E32B}" destId="{CAA1CACE-7974-45AB-934E-F317EC998AD5}" srcOrd="12" destOrd="0" presId="urn:microsoft.com/office/officeart/2005/8/layout/hList9"/>
    <dgm:cxn modelId="{9FF38C53-54BC-43F7-8992-44A77FB2E708}" type="presParOf" srcId="{4FEE17C0-C896-4AE8-AFDC-56F6DF64E32B}" destId="{14D45DB6-9F3E-407D-9EA1-E9C52A64A190}" srcOrd="13" destOrd="0" presId="urn:microsoft.com/office/officeart/2005/8/layout/hList9"/>
    <dgm:cxn modelId="{56726951-DF18-4691-962B-10C7960A0AB0}" type="presParOf" srcId="{4FEE17C0-C896-4AE8-AFDC-56F6DF64E32B}" destId="{4F90C1BC-C50C-4ED6-BB3E-ACD16CF1C6FC}" srcOrd="14" destOrd="0" presId="urn:microsoft.com/office/officeart/2005/8/layout/hList9"/>
    <dgm:cxn modelId="{9899B1A1-D3F1-4890-9E88-75599C6BC35A}" type="presParOf" srcId="{4FEE17C0-C896-4AE8-AFDC-56F6DF64E32B}" destId="{BF83DE64-A087-416F-8829-3DABCD774FFF}" srcOrd="15" destOrd="0" presId="urn:microsoft.com/office/officeart/2005/8/layout/hList9"/>
    <dgm:cxn modelId="{D1DF3E45-0DE6-4CCB-9CC9-4278D6CDA617}" type="presParOf" srcId="{4FEE17C0-C896-4AE8-AFDC-56F6DF64E32B}" destId="{5F285BFA-9255-4022-87A4-D411C6D7E07B}" srcOrd="16" destOrd="0" presId="urn:microsoft.com/office/officeart/2005/8/layout/hList9"/>
    <dgm:cxn modelId="{7E35C6E5-3C48-4DA7-B4B4-D4CD26A2B04A}" type="presParOf" srcId="{5F285BFA-9255-4022-87A4-D411C6D7E07B}" destId="{A8B0A9FB-8094-46D7-B083-BA44616ED2D7}" srcOrd="0" destOrd="0" presId="urn:microsoft.com/office/officeart/2005/8/layout/hList9"/>
    <dgm:cxn modelId="{7471450F-FAF3-477B-A874-1985BDD4DF2D}" type="presParOf" srcId="{5F285BFA-9255-4022-87A4-D411C6D7E07B}" destId="{C7DE6FC7-8C0D-4CC6-AC02-21F7DB9D9FE2}" srcOrd="1" destOrd="0" presId="urn:microsoft.com/office/officeart/2005/8/layout/hList9"/>
    <dgm:cxn modelId="{BB59EE54-B230-4D95-87A9-CF03D8B0E3A2}" type="presParOf" srcId="{C7DE6FC7-8C0D-4CC6-AC02-21F7DB9D9FE2}" destId="{6A0F6797-9610-460F-95FA-FCED15DC69F9}" srcOrd="0" destOrd="0" presId="urn:microsoft.com/office/officeart/2005/8/layout/hList9"/>
    <dgm:cxn modelId="{E88BB48A-2D87-4AA5-94CB-14DD1FC91A2D}" type="presParOf" srcId="{C7DE6FC7-8C0D-4CC6-AC02-21F7DB9D9FE2}" destId="{065FC29C-DA81-44AE-ADAC-47273B5751F8}" srcOrd="1" destOrd="0" presId="urn:microsoft.com/office/officeart/2005/8/layout/hList9"/>
    <dgm:cxn modelId="{FFBD210A-7766-4C4C-A1E5-1BF304D9134F}" type="presParOf" srcId="{4FEE17C0-C896-4AE8-AFDC-56F6DF64E32B}" destId="{C48DF331-A350-4F9D-BB6A-0CA41F337FDA}" srcOrd="17" destOrd="0" presId="urn:microsoft.com/office/officeart/2005/8/layout/hList9"/>
    <dgm:cxn modelId="{EA77621E-8926-4E7F-B8A7-6F52236EC59B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Голец НР,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5 005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    700 700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17 517,5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6076" custLinFactNeighborY="-4783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30943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FBAA5794-5B8D-4BF5-89B0-B99E46D81E62}" type="presOf" srcId="{AFB6C6CC-408F-4BE7-9D53-DCF5B65A5710}" destId="{D6905D3D-2A54-40F6-AE1C-066A2F85B5D2}" srcOrd="0" destOrd="0" presId="urn:microsoft.com/office/officeart/2005/8/layout/hList9"/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6F73445F-D474-4904-9240-0DD84BD07B4D}" type="presOf" srcId="{07B0C926-2E1D-443D-A842-5C82EBE3514E}" destId="{36F83C0A-B94E-475E-8B88-11C4D60B3307}" srcOrd="0" destOrd="0" presId="urn:microsoft.com/office/officeart/2005/8/layout/hList9"/>
    <dgm:cxn modelId="{B260A3CD-95A2-4496-A8C5-51796A177E49}" type="presOf" srcId="{EBF33FBB-BD6B-452A-8DF3-26B302A8100F}" destId="{D761F848-2D3F-4842-8D3C-29A2408BD5CA}" srcOrd="1" destOrd="0" presId="urn:microsoft.com/office/officeart/2005/8/layout/hList9"/>
    <dgm:cxn modelId="{ED3A6B0F-6422-451E-B5D3-79AAB6AE922C}" type="presOf" srcId="{EBF33FBB-BD6B-452A-8DF3-26B302A8100F}" destId="{8191ED9C-F09F-4D5E-B542-7B5BB84AF328}" srcOrd="0" destOrd="0" presId="urn:microsoft.com/office/officeart/2005/8/layout/hList9"/>
    <dgm:cxn modelId="{E612AFAE-89AA-48C1-94B7-0F4C29893D0A}" type="presOf" srcId="{144EAF20-B2AB-4502-B33E-1CF11C72D806}" destId="{4FEE17C0-C896-4AE8-AFDC-56F6DF64E32B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5AEC7D94-5D0C-4BED-9E0D-0536CBB8A346}" type="presOf" srcId="{A6E76746-D0D1-4733-A854-DC08988D2682}" destId="{065FC29C-DA81-44AE-ADAC-47273B5751F8}" srcOrd="1" destOrd="0" presId="urn:microsoft.com/office/officeart/2005/8/layout/hList9"/>
    <dgm:cxn modelId="{6E567D96-38ED-4DFF-94FA-2AA437B571A6}" type="presOf" srcId="{021A0C00-D2F8-4DAE-945D-7EAA1271350F}" destId="{716E3F27-146F-4D13-81EB-626B0DE3BB55}" srcOrd="0" destOrd="0" presId="urn:microsoft.com/office/officeart/2005/8/layout/hList9"/>
    <dgm:cxn modelId="{6F584EC0-0339-454F-8027-EFDA6636ACE0}" type="presOf" srcId="{5FEE2955-8297-4B42-BE70-1A082BFD2165}" destId="{D8DCC6F8-4540-4C67-B43E-39CE299AE11E}" srcOrd="1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B146D509-B2E8-40F6-B08C-3879413613B7}" type="presOf" srcId="{A5D1E796-9690-4A01-B319-8853AEDD4739}" destId="{B6CBCFEE-ED6A-434B-95B0-C7C869BEAA3B}" srcOrd="1" destOrd="0" presId="urn:microsoft.com/office/officeart/2005/8/layout/hList9"/>
    <dgm:cxn modelId="{9C082149-FB94-4390-A2D5-097A4EE8B9B5}" type="presOf" srcId="{F53FCCCB-5BC3-46B6-A51A-CB4F3F7BB843}" destId="{14D45DB6-9F3E-407D-9EA1-E9C52A64A190}" srcOrd="0" destOrd="0" presId="urn:microsoft.com/office/officeart/2005/8/layout/hList9"/>
    <dgm:cxn modelId="{F8154F28-D46F-48D7-90AA-7978058D20AF}" type="presOf" srcId="{A6E76746-D0D1-4733-A854-DC08988D2682}" destId="{6A0F6797-9610-460F-95FA-FCED15DC69F9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E6FF6AD9-FE36-45F0-8450-19A7B2896062}" type="presOf" srcId="{A5D1E796-9690-4A01-B319-8853AEDD4739}" destId="{B1A7531F-78B6-491B-9F03-360AF8DC8FED}" srcOrd="0" destOrd="0" presId="urn:microsoft.com/office/officeart/2005/8/layout/hList9"/>
    <dgm:cxn modelId="{5F3A22EA-BDF8-48CD-B4D4-9DDFDBDA288A}" type="presOf" srcId="{5FEE2955-8297-4B42-BE70-1A082BFD2165}" destId="{3590376E-F7F2-4CC7-B24A-3BE7D126C441}" srcOrd="0" destOrd="0" presId="urn:microsoft.com/office/officeart/2005/8/layout/hList9"/>
    <dgm:cxn modelId="{563388A7-5A8C-48A8-B957-7212888C8D5E}" type="presParOf" srcId="{4FEE17C0-C896-4AE8-AFDC-56F6DF64E32B}" destId="{77EE03EF-1FE4-4511-8F12-97FE643965A8}" srcOrd="0" destOrd="0" presId="urn:microsoft.com/office/officeart/2005/8/layout/hList9"/>
    <dgm:cxn modelId="{EC550E53-A59C-48A7-817B-A0CD506F448B}" type="presParOf" srcId="{4FEE17C0-C896-4AE8-AFDC-56F6DF64E32B}" destId="{B0F5B675-FFD7-4594-B8EF-1F392489363F}" srcOrd="1" destOrd="0" presId="urn:microsoft.com/office/officeart/2005/8/layout/hList9"/>
    <dgm:cxn modelId="{D4295897-78C3-45F9-B8EC-E8337112EB57}" type="presParOf" srcId="{B0F5B675-FFD7-4594-B8EF-1F392489363F}" destId="{56E96195-DCC7-437A-A146-7F25F582A971}" srcOrd="0" destOrd="0" presId="urn:microsoft.com/office/officeart/2005/8/layout/hList9"/>
    <dgm:cxn modelId="{EB188C1A-D31F-428D-A76C-C56E2EEE7571}" type="presParOf" srcId="{B0F5B675-FFD7-4594-B8EF-1F392489363F}" destId="{13FF346D-62C7-4F07-9C7F-EE5A96969BBA}" srcOrd="1" destOrd="0" presId="urn:microsoft.com/office/officeart/2005/8/layout/hList9"/>
    <dgm:cxn modelId="{B881BF5D-B858-4E0D-929A-D087646D312B}" type="presParOf" srcId="{13FF346D-62C7-4F07-9C7F-EE5A96969BBA}" destId="{8191ED9C-F09F-4D5E-B542-7B5BB84AF328}" srcOrd="0" destOrd="0" presId="urn:microsoft.com/office/officeart/2005/8/layout/hList9"/>
    <dgm:cxn modelId="{2FD1D833-766F-4B0F-94D2-0DEF73F64B9E}" type="presParOf" srcId="{13FF346D-62C7-4F07-9C7F-EE5A96969BBA}" destId="{D761F848-2D3F-4842-8D3C-29A2408BD5CA}" srcOrd="1" destOrd="0" presId="urn:microsoft.com/office/officeart/2005/8/layout/hList9"/>
    <dgm:cxn modelId="{0D83181B-DCA0-4F0B-89D8-C532AACBCC89}" type="presParOf" srcId="{4FEE17C0-C896-4AE8-AFDC-56F6DF64E32B}" destId="{3C0BD43E-135D-46F4-A547-F5A85F2B12A3}" srcOrd="2" destOrd="0" presId="urn:microsoft.com/office/officeart/2005/8/layout/hList9"/>
    <dgm:cxn modelId="{8BC2BA6E-F6D0-4A39-A326-BBF212E24288}" type="presParOf" srcId="{4FEE17C0-C896-4AE8-AFDC-56F6DF64E32B}" destId="{716E3F27-146F-4D13-81EB-626B0DE3BB55}" srcOrd="3" destOrd="0" presId="urn:microsoft.com/office/officeart/2005/8/layout/hList9"/>
    <dgm:cxn modelId="{EBC8910A-4B39-4244-A0F6-4CAD4B7DEAEA}" type="presParOf" srcId="{4FEE17C0-C896-4AE8-AFDC-56F6DF64E32B}" destId="{12A52079-65B5-417B-A28A-981C27926745}" srcOrd="4" destOrd="0" presId="urn:microsoft.com/office/officeart/2005/8/layout/hList9"/>
    <dgm:cxn modelId="{ADCB098C-9CB3-4EE9-B9A9-FF7E0FF866C4}" type="presParOf" srcId="{4FEE17C0-C896-4AE8-AFDC-56F6DF64E32B}" destId="{F68709EE-6DF2-4A0C-8908-020BC092B92B}" srcOrd="5" destOrd="0" presId="urn:microsoft.com/office/officeart/2005/8/layout/hList9"/>
    <dgm:cxn modelId="{4F581D3A-D5F4-4D0F-8732-4A845735EC41}" type="presParOf" srcId="{4FEE17C0-C896-4AE8-AFDC-56F6DF64E32B}" destId="{7F84E86C-0CFC-4F99-A170-0F1CD5C21748}" srcOrd="6" destOrd="0" presId="urn:microsoft.com/office/officeart/2005/8/layout/hList9"/>
    <dgm:cxn modelId="{D5FF95D8-EB83-4475-8B05-7617918A28D1}" type="presParOf" srcId="{7F84E86C-0CFC-4F99-A170-0F1CD5C21748}" destId="{AB22D7D6-2069-4C4B-8800-C01AF74FDC5C}" srcOrd="0" destOrd="0" presId="urn:microsoft.com/office/officeart/2005/8/layout/hList9"/>
    <dgm:cxn modelId="{B0E1575E-C25F-47D1-A0CB-1FCAFB9BEF4C}" type="presParOf" srcId="{7F84E86C-0CFC-4F99-A170-0F1CD5C21748}" destId="{CCFDAE6C-9E96-406A-89A0-98EB88D28C6B}" srcOrd="1" destOrd="0" presId="urn:microsoft.com/office/officeart/2005/8/layout/hList9"/>
    <dgm:cxn modelId="{E0297B47-DAED-4CA2-82C3-A891448B5774}" type="presParOf" srcId="{CCFDAE6C-9E96-406A-89A0-98EB88D28C6B}" destId="{B1A7531F-78B6-491B-9F03-360AF8DC8FED}" srcOrd="0" destOrd="0" presId="urn:microsoft.com/office/officeart/2005/8/layout/hList9"/>
    <dgm:cxn modelId="{D19DE89D-4943-498F-87B2-0BBB018F23C6}" type="presParOf" srcId="{CCFDAE6C-9E96-406A-89A0-98EB88D28C6B}" destId="{B6CBCFEE-ED6A-434B-95B0-C7C869BEAA3B}" srcOrd="1" destOrd="0" presId="urn:microsoft.com/office/officeart/2005/8/layout/hList9"/>
    <dgm:cxn modelId="{780CF347-62CB-42FE-A3D8-CF7623F656FF}" type="presParOf" srcId="{4FEE17C0-C896-4AE8-AFDC-56F6DF64E32B}" destId="{5DFA8B69-A2B0-451D-BC5B-A91CD3D9F6E7}" srcOrd="7" destOrd="0" presId="urn:microsoft.com/office/officeart/2005/8/layout/hList9"/>
    <dgm:cxn modelId="{8E39FB2A-C413-4899-BC36-24D85319618F}" type="presParOf" srcId="{4FEE17C0-C896-4AE8-AFDC-56F6DF64E32B}" destId="{36F83C0A-B94E-475E-8B88-11C4D60B3307}" srcOrd="8" destOrd="0" presId="urn:microsoft.com/office/officeart/2005/8/layout/hList9"/>
    <dgm:cxn modelId="{4AEB9840-BEB8-4311-BD9F-C8E7AE48345C}" type="presParOf" srcId="{4FEE17C0-C896-4AE8-AFDC-56F6DF64E32B}" destId="{4F543910-0D51-4114-85B4-AF1A6F2EA948}" srcOrd="9" destOrd="0" presId="urn:microsoft.com/office/officeart/2005/8/layout/hList9"/>
    <dgm:cxn modelId="{98451013-B018-4157-99F8-31A0A07F2077}" type="presParOf" srcId="{4FEE17C0-C896-4AE8-AFDC-56F6DF64E32B}" destId="{FD6F045A-E537-4CA5-B9D9-D2749B8E0507}" srcOrd="10" destOrd="0" presId="urn:microsoft.com/office/officeart/2005/8/layout/hList9"/>
    <dgm:cxn modelId="{E68D2E9D-1D7C-46B1-BBA5-894DCAD896A8}" type="presParOf" srcId="{4FEE17C0-C896-4AE8-AFDC-56F6DF64E32B}" destId="{1003E7F5-E978-4A2A-ABC9-C65FD742E4FC}" srcOrd="11" destOrd="0" presId="urn:microsoft.com/office/officeart/2005/8/layout/hList9"/>
    <dgm:cxn modelId="{0CD784B6-DAD4-4C5D-B71D-E7E026489885}" type="presParOf" srcId="{1003E7F5-E978-4A2A-ABC9-C65FD742E4FC}" destId="{0565AA5F-E636-4674-9FE1-46EBA9476972}" srcOrd="0" destOrd="0" presId="urn:microsoft.com/office/officeart/2005/8/layout/hList9"/>
    <dgm:cxn modelId="{50FEF2AE-0B2A-4904-B88A-73B87252A20F}" type="presParOf" srcId="{1003E7F5-E978-4A2A-ABC9-C65FD742E4FC}" destId="{80CC9CCD-49B4-4ED8-8E88-6225E647F1E4}" srcOrd="1" destOrd="0" presId="urn:microsoft.com/office/officeart/2005/8/layout/hList9"/>
    <dgm:cxn modelId="{FC12D82A-0B66-4D8A-AC61-DE46AD1CAD7C}" type="presParOf" srcId="{80CC9CCD-49B4-4ED8-8E88-6225E647F1E4}" destId="{3590376E-F7F2-4CC7-B24A-3BE7D126C441}" srcOrd="0" destOrd="0" presId="urn:microsoft.com/office/officeart/2005/8/layout/hList9"/>
    <dgm:cxn modelId="{F0089DB9-DA2B-474C-BDE0-1FEBC0CF3100}" type="presParOf" srcId="{80CC9CCD-49B4-4ED8-8E88-6225E647F1E4}" destId="{D8DCC6F8-4540-4C67-B43E-39CE299AE11E}" srcOrd="1" destOrd="0" presId="urn:microsoft.com/office/officeart/2005/8/layout/hList9"/>
    <dgm:cxn modelId="{4058C9FD-77A2-4706-9062-D0628EC0BFAE}" type="presParOf" srcId="{4FEE17C0-C896-4AE8-AFDC-56F6DF64E32B}" destId="{CAA1CACE-7974-45AB-934E-F317EC998AD5}" srcOrd="12" destOrd="0" presId="urn:microsoft.com/office/officeart/2005/8/layout/hList9"/>
    <dgm:cxn modelId="{534E20F2-D7C9-43CB-BC57-DB563DE7CFC6}" type="presParOf" srcId="{4FEE17C0-C896-4AE8-AFDC-56F6DF64E32B}" destId="{14D45DB6-9F3E-407D-9EA1-E9C52A64A190}" srcOrd="13" destOrd="0" presId="urn:microsoft.com/office/officeart/2005/8/layout/hList9"/>
    <dgm:cxn modelId="{1DFB69C8-A4A6-4F9C-8573-84B73FE293AD}" type="presParOf" srcId="{4FEE17C0-C896-4AE8-AFDC-56F6DF64E32B}" destId="{4F90C1BC-C50C-4ED6-BB3E-ACD16CF1C6FC}" srcOrd="14" destOrd="0" presId="urn:microsoft.com/office/officeart/2005/8/layout/hList9"/>
    <dgm:cxn modelId="{A1C5E611-0716-4F29-A397-F7F3B596DF20}" type="presParOf" srcId="{4FEE17C0-C896-4AE8-AFDC-56F6DF64E32B}" destId="{BF83DE64-A087-416F-8829-3DABCD774FFF}" srcOrd="15" destOrd="0" presId="urn:microsoft.com/office/officeart/2005/8/layout/hList9"/>
    <dgm:cxn modelId="{3ED2740C-2C2A-4B27-AC42-D91882C746D8}" type="presParOf" srcId="{4FEE17C0-C896-4AE8-AFDC-56F6DF64E32B}" destId="{5F285BFA-9255-4022-87A4-D411C6D7E07B}" srcOrd="16" destOrd="0" presId="urn:microsoft.com/office/officeart/2005/8/layout/hList9"/>
    <dgm:cxn modelId="{19CC92FA-FE35-4286-A8BA-1B29D7348C3F}" type="presParOf" srcId="{5F285BFA-9255-4022-87A4-D411C6D7E07B}" destId="{A8B0A9FB-8094-46D7-B083-BA44616ED2D7}" srcOrd="0" destOrd="0" presId="urn:microsoft.com/office/officeart/2005/8/layout/hList9"/>
    <dgm:cxn modelId="{F7B25FDA-4DA3-409B-B09E-6967C7B6D0EC}" type="presParOf" srcId="{5F285BFA-9255-4022-87A4-D411C6D7E07B}" destId="{C7DE6FC7-8C0D-4CC6-AC02-21F7DB9D9FE2}" srcOrd="1" destOrd="0" presId="urn:microsoft.com/office/officeart/2005/8/layout/hList9"/>
    <dgm:cxn modelId="{CFD7AADD-3C02-4922-B876-6FF73B532AAF}" type="presParOf" srcId="{C7DE6FC7-8C0D-4CC6-AC02-21F7DB9D9FE2}" destId="{6A0F6797-9610-460F-95FA-FCED15DC69F9}" srcOrd="0" destOrd="0" presId="urn:microsoft.com/office/officeart/2005/8/layout/hList9"/>
    <dgm:cxn modelId="{B0A6CD75-21C3-41C3-9165-1E2B076C1D74}" type="presParOf" srcId="{C7DE6FC7-8C0D-4CC6-AC02-21F7DB9D9FE2}" destId="{065FC29C-DA81-44AE-ADAC-47273B5751F8}" srcOrd="1" destOrd="0" presId="urn:microsoft.com/office/officeart/2005/8/layout/hList9"/>
    <dgm:cxn modelId="{6443361C-11B8-46A9-91E9-C6D7A505A5BC}" type="presParOf" srcId="{4FEE17C0-C896-4AE8-AFDC-56F6DF64E32B}" destId="{C48DF331-A350-4F9D-BB6A-0CA41F337FDA}" srcOrd="17" destOrd="0" presId="urn:microsoft.com/office/officeart/2005/8/layout/hList9"/>
    <dgm:cxn modelId="{EC528668-BDD8-4B88-BA03-455BC274DC27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337797" y="1324853"/>
          <a:ext cx="1744575" cy="10249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Gothic" panose="020B0502020202020204" pitchFamily="34" charset="0"/>
            </a:rPr>
            <a:t>Голец НР, 1 сорт</a:t>
          </a:r>
          <a:endParaRPr lang="ru-RU" sz="2100" b="1" kern="1200" dirty="0">
            <a:latin typeface="Century Gothic" panose="020B0502020202020204" pitchFamily="34" charset="0"/>
          </a:endParaRPr>
        </a:p>
      </dsp:txBody>
      <dsp:txXfrm>
        <a:off x="616929" y="1324853"/>
        <a:ext cx="1465443" cy="1024916"/>
      </dsp:txXfrm>
    </dsp:sp>
    <dsp:sp modelId="{716E3F27-146F-4D13-81EB-626B0DE3BB55}">
      <dsp:nvSpPr>
        <dsp:cNvPr id="0" name=""/>
        <dsp:cNvSpPr/>
      </dsp:nvSpPr>
      <dsp:spPr>
        <a:xfrm>
          <a:off x="-217691" y="518598"/>
          <a:ext cx="1209003" cy="110315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-40637" y="680151"/>
        <a:ext cx="854895" cy="780044"/>
      </dsp:txXfrm>
    </dsp:sp>
    <dsp:sp modelId="{B1A7531F-78B6-491B-9F03-360AF8DC8FED}">
      <dsp:nvSpPr>
        <dsp:cNvPr id="0" name=""/>
        <dsp:cNvSpPr/>
      </dsp:nvSpPr>
      <dsp:spPr>
        <a:xfrm>
          <a:off x="3183536" y="1355221"/>
          <a:ext cx="1706777" cy="912505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5 005</a:t>
          </a:r>
          <a:endParaRPr lang="ru-RU" sz="1400" b="1" kern="1200" dirty="0"/>
        </a:p>
      </dsp:txBody>
      <dsp:txXfrm>
        <a:off x="3456620" y="1355221"/>
        <a:ext cx="1433693" cy="912505"/>
      </dsp:txXfrm>
    </dsp:sp>
    <dsp:sp modelId="{36F83C0A-B94E-475E-8B88-11C4D60B3307}">
      <dsp:nvSpPr>
        <dsp:cNvPr id="0" name=""/>
        <dsp:cNvSpPr/>
      </dsp:nvSpPr>
      <dsp:spPr>
        <a:xfrm>
          <a:off x="2520472" y="609885"/>
          <a:ext cx="1077604" cy="1099201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678283" y="770859"/>
        <a:ext cx="761982" cy="777253"/>
      </dsp:txXfrm>
    </dsp:sp>
    <dsp:sp modelId="{3590376E-F7F2-4CC7-B24A-3BE7D126C441}">
      <dsp:nvSpPr>
        <dsp:cNvPr id="0" name=""/>
        <dsp:cNvSpPr/>
      </dsp:nvSpPr>
      <dsp:spPr>
        <a:xfrm>
          <a:off x="5868193" y="1344417"/>
          <a:ext cx="2345708" cy="911464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    700 700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243507" y="1344417"/>
        <a:ext cx="1970395" cy="911464"/>
      </dsp:txXfrm>
    </dsp:sp>
    <dsp:sp modelId="{14D45DB6-9F3E-407D-9EA1-E9C52A64A190}">
      <dsp:nvSpPr>
        <dsp:cNvPr id="0" name=""/>
        <dsp:cNvSpPr/>
      </dsp:nvSpPr>
      <dsp:spPr>
        <a:xfrm>
          <a:off x="5409237" y="468126"/>
          <a:ext cx="1200539" cy="1126645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585052" y="633119"/>
        <a:ext cx="848909" cy="796659"/>
      </dsp:txXfrm>
    </dsp:sp>
    <dsp:sp modelId="{6A0F6797-9610-460F-95FA-FCED15DC69F9}">
      <dsp:nvSpPr>
        <dsp:cNvPr id="0" name=""/>
        <dsp:cNvSpPr/>
      </dsp:nvSpPr>
      <dsp:spPr>
        <a:xfrm>
          <a:off x="9084264" y="1307615"/>
          <a:ext cx="1863387" cy="912505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17 517,5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82407" y="1307615"/>
        <a:ext cx="1565245" cy="912505"/>
      </dsp:txXfrm>
    </dsp:sp>
    <dsp:sp modelId="{D6905D3D-2A54-40F6-AE1C-066A2F85B5D2}">
      <dsp:nvSpPr>
        <dsp:cNvPr id="0" name=""/>
        <dsp:cNvSpPr/>
      </dsp:nvSpPr>
      <dsp:spPr>
        <a:xfrm>
          <a:off x="8481903" y="525311"/>
          <a:ext cx="1264163" cy="1133576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67035" y="691319"/>
        <a:ext cx="893899" cy="801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337797" y="1324853"/>
          <a:ext cx="1744575" cy="10249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Gothic" panose="020B0502020202020204" pitchFamily="34" charset="0"/>
            </a:rPr>
            <a:t>Голец НР, 1 сорт</a:t>
          </a:r>
          <a:endParaRPr lang="ru-RU" sz="2100" b="1" kern="1200" dirty="0">
            <a:latin typeface="Century Gothic" panose="020B0502020202020204" pitchFamily="34" charset="0"/>
          </a:endParaRPr>
        </a:p>
      </dsp:txBody>
      <dsp:txXfrm>
        <a:off x="616929" y="1324853"/>
        <a:ext cx="1465443" cy="1024916"/>
      </dsp:txXfrm>
    </dsp:sp>
    <dsp:sp modelId="{716E3F27-146F-4D13-81EB-626B0DE3BB55}">
      <dsp:nvSpPr>
        <dsp:cNvPr id="0" name=""/>
        <dsp:cNvSpPr/>
      </dsp:nvSpPr>
      <dsp:spPr>
        <a:xfrm>
          <a:off x="-217691" y="481651"/>
          <a:ext cx="1209003" cy="110315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-40637" y="643204"/>
        <a:ext cx="854895" cy="780044"/>
      </dsp:txXfrm>
    </dsp:sp>
    <dsp:sp modelId="{B1A7531F-78B6-491B-9F03-360AF8DC8FED}">
      <dsp:nvSpPr>
        <dsp:cNvPr id="0" name=""/>
        <dsp:cNvSpPr/>
      </dsp:nvSpPr>
      <dsp:spPr>
        <a:xfrm>
          <a:off x="3183536" y="1355221"/>
          <a:ext cx="1706777" cy="912505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5 005</a:t>
          </a:r>
          <a:endParaRPr lang="ru-RU" sz="1400" b="1" kern="1200" dirty="0"/>
        </a:p>
      </dsp:txBody>
      <dsp:txXfrm>
        <a:off x="3456620" y="1355221"/>
        <a:ext cx="1433693" cy="912505"/>
      </dsp:txXfrm>
    </dsp:sp>
    <dsp:sp modelId="{36F83C0A-B94E-475E-8B88-11C4D60B3307}">
      <dsp:nvSpPr>
        <dsp:cNvPr id="0" name=""/>
        <dsp:cNvSpPr/>
      </dsp:nvSpPr>
      <dsp:spPr>
        <a:xfrm>
          <a:off x="2520472" y="609885"/>
          <a:ext cx="1077604" cy="1099201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678283" y="770859"/>
        <a:ext cx="761982" cy="777253"/>
      </dsp:txXfrm>
    </dsp:sp>
    <dsp:sp modelId="{3590376E-F7F2-4CC7-B24A-3BE7D126C441}">
      <dsp:nvSpPr>
        <dsp:cNvPr id="0" name=""/>
        <dsp:cNvSpPr/>
      </dsp:nvSpPr>
      <dsp:spPr>
        <a:xfrm>
          <a:off x="5868193" y="1344417"/>
          <a:ext cx="2345708" cy="911464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    700 700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243507" y="1344417"/>
        <a:ext cx="1970395" cy="911464"/>
      </dsp:txXfrm>
    </dsp:sp>
    <dsp:sp modelId="{14D45DB6-9F3E-407D-9EA1-E9C52A64A190}">
      <dsp:nvSpPr>
        <dsp:cNvPr id="0" name=""/>
        <dsp:cNvSpPr/>
      </dsp:nvSpPr>
      <dsp:spPr>
        <a:xfrm>
          <a:off x="5409237" y="468126"/>
          <a:ext cx="1200539" cy="1126645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585052" y="633119"/>
        <a:ext cx="848909" cy="796659"/>
      </dsp:txXfrm>
    </dsp:sp>
    <dsp:sp modelId="{6A0F6797-9610-460F-95FA-FCED15DC69F9}">
      <dsp:nvSpPr>
        <dsp:cNvPr id="0" name=""/>
        <dsp:cNvSpPr/>
      </dsp:nvSpPr>
      <dsp:spPr>
        <a:xfrm>
          <a:off x="9084264" y="1307615"/>
          <a:ext cx="1863387" cy="912505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17 517,5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82407" y="1307615"/>
        <a:ext cx="1565245" cy="912505"/>
      </dsp:txXfrm>
    </dsp:sp>
    <dsp:sp modelId="{D6905D3D-2A54-40F6-AE1C-066A2F85B5D2}">
      <dsp:nvSpPr>
        <dsp:cNvPr id="0" name=""/>
        <dsp:cNvSpPr/>
      </dsp:nvSpPr>
      <dsp:spPr>
        <a:xfrm>
          <a:off x="8481903" y="525311"/>
          <a:ext cx="1264163" cy="1133576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67035" y="691319"/>
        <a:ext cx="893899" cy="801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2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5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0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1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4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4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9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4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53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2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51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55381521"/>
              </p:ext>
            </p:extLst>
          </p:nvPr>
        </p:nvGraphicFramePr>
        <p:xfrm>
          <a:off x="497337" y="4375502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67062" y="160460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Голец НР, 1 сорт 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29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11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299" y="2748203"/>
            <a:ext cx="4355586" cy="132599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731884" y="1672262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Фасовка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: мешок бумажный ламинированный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Условия хранения: не выше -18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Срок хранения: ГОСТ :  32336-2013 – 7 месяцев,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Дата вылова: июль-август 2015 года.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ТУ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: 9261-006-26191641-01 – 12 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месяцев</a:t>
            </a:r>
            <a:endParaRPr lang="ru-R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3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85397111"/>
              </p:ext>
            </p:extLst>
          </p:nvPr>
        </p:nvGraphicFramePr>
        <p:xfrm>
          <a:off x="497337" y="4375502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67062" y="160460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Голец НР, 1 сорт 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12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23" y="2550011"/>
            <a:ext cx="4355586" cy="132599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0" name="Прямоугольник 9"/>
          <p:cNvSpPr/>
          <p:nvPr/>
        </p:nvSpPr>
        <p:spPr>
          <a:xfrm>
            <a:off x="742886" y="1474072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Фасовка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: мешок бумажный ламинированный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Условия хранения: не выше -18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Срок хранения: ГОСТ :  32336-2013 – 7 месяцев,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Дата вылова: июль-август 2015 года.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ТУ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: 9261-006-26191641-01 – 12 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месяцев</a:t>
            </a:r>
            <a:endParaRPr lang="ru-R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089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335</TotalTime>
  <Words>210</Words>
  <Application>Microsoft Office PowerPoint</Application>
  <PresentationFormat>Широкоэкранный</PresentationFormat>
  <Paragraphs>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Symbol</vt:lpstr>
      <vt:lpstr>Times New Roman</vt:lpstr>
      <vt:lpstr>Wingdings</vt:lpstr>
      <vt:lpstr>Ретро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Лоты на аукцион  7 августа 2015 г.</dc:title>
  <dc:creator>User</dc:creator>
  <cp:lastModifiedBy>Сергей</cp:lastModifiedBy>
  <cp:revision>24</cp:revision>
  <dcterms:created xsi:type="dcterms:W3CDTF">2015-08-06T01:07:29Z</dcterms:created>
  <dcterms:modified xsi:type="dcterms:W3CDTF">2015-08-07T00:45:34Z</dcterms:modified>
</cp:coreProperties>
</file>