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Кета ПСГ,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9 999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1 049 895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34 996,5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7C5892FD-994A-4CF9-8CE5-7709C7B911BD}" type="presOf" srcId="{EBF33FBB-BD6B-452A-8DF3-26B302A8100F}" destId="{D761F848-2D3F-4842-8D3C-29A2408BD5CA}" srcOrd="1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6791E43B-4CCD-47FF-83AE-D32905C710E4}" type="presOf" srcId="{5FEE2955-8297-4B42-BE70-1A082BFD2165}" destId="{D8DCC6F8-4540-4C67-B43E-39CE299AE11E}" srcOrd="1" destOrd="0" presId="urn:microsoft.com/office/officeart/2005/8/layout/hList9"/>
    <dgm:cxn modelId="{72E4DE8F-B688-4A91-A796-0C0013DDA8B4}" type="presOf" srcId="{F53FCCCB-5BC3-46B6-A51A-CB4F3F7BB843}" destId="{14D45DB6-9F3E-407D-9EA1-E9C52A64A190}" srcOrd="0" destOrd="0" presId="urn:microsoft.com/office/officeart/2005/8/layout/hList9"/>
    <dgm:cxn modelId="{42FA4A44-D12D-4B32-B684-32D68A632153}" type="presOf" srcId="{144EAF20-B2AB-4502-B33E-1CF11C72D806}" destId="{4FEE17C0-C896-4AE8-AFDC-56F6DF64E32B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02D7AA72-763A-499B-B740-764F6E650453}" type="presOf" srcId="{A5D1E796-9690-4A01-B319-8853AEDD4739}" destId="{B6CBCFEE-ED6A-434B-95B0-C7C869BEAA3B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193906DD-5B81-483B-AE15-741CF3923A00}" type="presOf" srcId="{07B0C926-2E1D-443D-A842-5C82EBE3514E}" destId="{36F83C0A-B94E-475E-8B88-11C4D60B3307}" srcOrd="0" destOrd="0" presId="urn:microsoft.com/office/officeart/2005/8/layout/hList9"/>
    <dgm:cxn modelId="{45409C03-38DF-4959-8A06-E5AF4C4F5145}" type="presOf" srcId="{021A0C00-D2F8-4DAE-945D-7EAA1271350F}" destId="{716E3F27-146F-4D13-81EB-626B0DE3BB55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4B306554-756D-4458-BA7E-F33F87EEFDBA}" type="presOf" srcId="{5FEE2955-8297-4B42-BE70-1A082BFD2165}" destId="{3590376E-F7F2-4CC7-B24A-3BE7D126C441}" srcOrd="0" destOrd="0" presId="urn:microsoft.com/office/officeart/2005/8/layout/hList9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67A4BC81-478C-4114-B68C-0A3E4690B022}" type="presOf" srcId="{A5D1E796-9690-4A01-B319-8853AEDD4739}" destId="{B1A7531F-78B6-491B-9F03-360AF8DC8FED}" srcOrd="0" destOrd="0" presId="urn:microsoft.com/office/officeart/2005/8/layout/hList9"/>
    <dgm:cxn modelId="{9EC1F6BA-9E6E-4DB0-8AAB-CEFBCB794B71}" type="presOf" srcId="{A6E76746-D0D1-4733-A854-DC08988D2682}" destId="{6A0F6797-9610-460F-95FA-FCED15DC69F9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9B6C2518-826E-4668-9DCB-9291D402F1F0}" type="presOf" srcId="{A6E76746-D0D1-4733-A854-DC08988D2682}" destId="{065FC29C-DA81-44AE-ADAC-47273B5751F8}" srcOrd="1" destOrd="0" presId="urn:microsoft.com/office/officeart/2005/8/layout/hList9"/>
    <dgm:cxn modelId="{67213B78-DEEE-4B23-9790-2EE7C9CAC8E4}" type="presOf" srcId="{EBF33FBB-BD6B-452A-8DF3-26B302A8100F}" destId="{8191ED9C-F09F-4D5E-B542-7B5BB84AF328}" srcOrd="0" destOrd="0" presId="urn:microsoft.com/office/officeart/2005/8/layout/hList9"/>
    <dgm:cxn modelId="{7C7B14F0-F207-4705-B9BD-D22ABD5946D7}" type="presOf" srcId="{AFB6C6CC-408F-4BE7-9D53-DCF5B65A5710}" destId="{D6905D3D-2A54-40F6-AE1C-066A2F85B5D2}" srcOrd="0" destOrd="0" presId="urn:microsoft.com/office/officeart/2005/8/layout/hList9"/>
    <dgm:cxn modelId="{5D0177A1-7E2A-41E6-B084-B17CAEFAA49C}" type="presParOf" srcId="{4FEE17C0-C896-4AE8-AFDC-56F6DF64E32B}" destId="{77EE03EF-1FE4-4511-8F12-97FE643965A8}" srcOrd="0" destOrd="0" presId="urn:microsoft.com/office/officeart/2005/8/layout/hList9"/>
    <dgm:cxn modelId="{CD51BEDD-121B-4711-BE0C-106C2F90F5DD}" type="presParOf" srcId="{4FEE17C0-C896-4AE8-AFDC-56F6DF64E32B}" destId="{B0F5B675-FFD7-4594-B8EF-1F392489363F}" srcOrd="1" destOrd="0" presId="urn:microsoft.com/office/officeart/2005/8/layout/hList9"/>
    <dgm:cxn modelId="{0B9C506A-C3DB-4C34-8432-97A9F6044661}" type="presParOf" srcId="{B0F5B675-FFD7-4594-B8EF-1F392489363F}" destId="{56E96195-DCC7-437A-A146-7F25F582A971}" srcOrd="0" destOrd="0" presId="urn:microsoft.com/office/officeart/2005/8/layout/hList9"/>
    <dgm:cxn modelId="{4651CFC7-BC91-4E4F-A996-E776F6E7A4A7}" type="presParOf" srcId="{B0F5B675-FFD7-4594-B8EF-1F392489363F}" destId="{13FF346D-62C7-4F07-9C7F-EE5A96969BBA}" srcOrd="1" destOrd="0" presId="urn:microsoft.com/office/officeart/2005/8/layout/hList9"/>
    <dgm:cxn modelId="{AC90A8C9-D042-4A5F-9A87-1EAFA99DF82E}" type="presParOf" srcId="{13FF346D-62C7-4F07-9C7F-EE5A96969BBA}" destId="{8191ED9C-F09F-4D5E-B542-7B5BB84AF328}" srcOrd="0" destOrd="0" presId="urn:microsoft.com/office/officeart/2005/8/layout/hList9"/>
    <dgm:cxn modelId="{C94AEAD9-5356-4B5C-B73D-63460085CCF4}" type="presParOf" srcId="{13FF346D-62C7-4F07-9C7F-EE5A96969BBA}" destId="{D761F848-2D3F-4842-8D3C-29A2408BD5CA}" srcOrd="1" destOrd="0" presId="urn:microsoft.com/office/officeart/2005/8/layout/hList9"/>
    <dgm:cxn modelId="{98626A68-70A2-418C-8CA7-A1A9C9F3AD00}" type="presParOf" srcId="{4FEE17C0-C896-4AE8-AFDC-56F6DF64E32B}" destId="{3C0BD43E-135D-46F4-A547-F5A85F2B12A3}" srcOrd="2" destOrd="0" presId="urn:microsoft.com/office/officeart/2005/8/layout/hList9"/>
    <dgm:cxn modelId="{50F9F938-5BCA-4A7E-9692-7B758461C466}" type="presParOf" srcId="{4FEE17C0-C896-4AE8-AFDC-56F6DF64E32B}" destId="{716E3F27-146F-4D13-81EB-626B0DE3BB55}" srcOrd="3" destOrd="0" presId="urn:microsoft.com/office/officeart/2005/8/layout/hList9"/>
    <dgm:cxn modelId="{DE1B6D9C-0E67-4AB3-8132-EE7BAD601551}" type="presParOf" srcId="{4FEE17C0-C896-4AE8-AFDC-56F6DF64E32B}" destId="{12A52079-65B5-417B-A28A-981C27926745}" srcOrd="4" destOrd="0" presId="urn:microsoft.com/office/officeart/2005/8/layout/hList9"/>
    <dgm:cxn modelId="{7B030BBA-CABE-42FA-B090-3083978B10A4}" type="presParOf" srcId="{4FEE17C0-C896-4AE8-AFDC-56F6DF64E32B}" destId="{F68709EE-6DF2-4A0C-8908-020BC092B92B}" srcOrd="5" destOrd="0" presId="urn:microsoft.com/office/officeart/2005/8/layout/hList9"/>
    <dgm:cxn modelId="{DCE17D34-6DCA-481C-ABFA-99D4C0CDB29E}" type="presParOf" srcId="{4FEE17C0-C896-4AE8-AFDC-56F6DF64E32B}" destId="{7F84E86C-0CFC-4F99-A170-0F1CD5C21748}" srcOrd="6" destOrd="0" presId="urn:microsoft.com/office/officeart/2005/8/layout/hList9"/>
    <dgm:cxn modelId="{64F4D75A-2678-4D6F-A56D-4EA6523D01EE}" type="presParOf" srcId="{7F84E86C-0CFC-4F99-A170-0F1CD5C21748}" destId="{AB22D7D6-2069-4C4B-8800-C01AF74FDC5C}" srcOrd="0" destOrd="0" presId="urn:microsoft.com/office/officeart/2005/8/layout/hList9"/>
    <dgm:cxn modelId="{EE2FF395-2970-439F-9AF8-F1399B4B2C89}" type="presParOf" srcId="{7F84E86C-0CFC-4F99-A170-0F1CD5C21748}" destId="{CCFDAE6C-9E96-406A-89A0-98EB88D28C6B}" srcOrd="1" destOrd="0" presId="urn:microsoft.com/office/officeart/2005/8/layout/hList9"/>
    <dgm:cxn modelId="{7C141AA6-69FC-48C8-825D-14A21E45D4FF}" type="presParOf" srcId="{CCFDAE6C-9E96-406A-89A0-98EB88D28C6B}" destId="{B1A7531F-78B6-491B-9F03-360AF8DC8FED}" srcOrd="0" destOrd="0" presId="urn:microsoft.com/office/officeart/2005/8/layout/hList9"/>
    <dgm:cxn modelId="{AD623CBE-34DD-4BFE-8B23-2163EBF3C6D9}" type="presParOf" srcId="{CCFDAE6C-9E96-406A-89A0-98EB88D28C6B}" destId="{B6CBCFEE-ED6A-434B-95B0-C7C869BEAA3B}" srcOrd="1" destOrd="0" presId="urn:microsoft.com/office/officeart/2005/8/layout/hList9"/>
    <dgm:cxn modelId="{E58A446D-4C08-4ED2-8E3F-22347E012456}" type="presParOf" srcId="{4FEE17C0-C896-4AE8-AFDC-56F6DF64E32B}" destId="{5DFA8B69-A2B0-451D-BC5B-A91CD3D9F6E7}" srcOrd="7" destOrd="0" presId="urn:microsoft.com/office/officeart/2005/8/layout/hList9"/>
    <dgm:cxn modelId="{CB2CCA06-A7B1-44F9-A16F-38D732FD9068}" type="presParOf" srcId="{4FEE17C0-C896-4AE8-AFDC-56F6DF64E32B}" destId="{36F83C0A-B94E-475E-8B88-11C4D60B3307}" srcOrd="8" destOrd="0" presId="urn:microsoft.com/office/officeart/2005/8/layout/hList9"/>
    <dgm:cxn modelId="{BF1293CA-3D89-4F64-84A2-F2E452792900}" type="presParOf" srcId="{4FEE17C0-C896-4AE8-AFDC-56F6DF64E32B}" destId="{4F543910-0D51-4114-85B4-AF1A6F2EA948}" srcOrd="9" destOrd="0" presId="urn:microsoft.com/office/officeart/2005/8/layout/hList9"/>
    <dgm:cxn modelId="{95052CF3-DCFF-434B-A226-976C938E6E5A}" type="presParOf" srcId="{4FEE17C0-C896-4AE8-AFDC-56F6DF64E32B}" destId="{FD6F045A-E537-4CA5-B9D9-D2749B8E0507}" srcOrd="10" destOrd="0" presId="urn:microsoft.com/office/officeart/2005/8/layout/hList9"/>
    <dgm:cxn modelId="{AB2F2649-F037-4097-9A61-C6E4172CA31F}" type="presParOf" srcId="{4FEE17C0-C896-4AE8-AFDC-56F6DF64E32B}" destId="{1003E7F5-E978-4A2A-ABC9-C65FD742E4FC}" srcOrd="11" destOrd="0" presId="urn:microsoft.com/office/officeart/2005/8/layout/hList9"/>
    <dgm:cxn modelId="{2523439B-DD56-48A6-8E29-CF8A13F40B3A}" type="presParOf" srcId="{1003E7F5-E978-4A2A-ABC9-C65FD742E4FC}" destId="{0565AA5F-E636-4674-9FE1-46EBA9476972}" srcOrd="0" destOrd="0" presId="urn:microsoft.com/office/officeart/2005/8/layout/hList9"/>
    <dgm:cxn modelId="{9EC3F7B4-7AE3-4893-8890-D415DB715F94}" type="presParOf" srcId="{1003E7F5-E978-4A2A-ABC9-C65FD742E4FC}" destId="{80CC9CCD-49B4-4ED8-8E88-6225E647F1E4}" srcOrd="1" destOrd="0" presId="urn:microsoft.com/office/officeart/2005/8/layout/hList9"/>
    <dgm:cxn modelId="{80BE7712-7239-41AF-9AEF-48D9A3F81355}" type="presParOf" srcId="{80CC9CCD-49B4-4ED8-8E88-6225E647F1E4}" destId="{3590376E-F7F2-4CC7-B24A-3BE7D126C441}" srcOrd="0" destOrd="0" presId="urn:microsoft.com/office/officeart/2005/8/layout/hList9"/>
    <dgm:cxn modelId="{65D5B3B8-A106-44F2-A7B3-5AF7F2893A38}" type="presParOf" srcId="{80CC9CCD-49B4-4ED8-8E88-6225E647F1E4}" destId="{D8DCC6F8-4540-4C67-B43E-39CE299AE11E}" srcOrd="1" destOrd="0" presId="urn:microsoft.com/office/officeart/2005/8/layout/hList9"/>
    <dgm:cxn modelId="{F031D331-3E73-4104-902D-80072C89CA67}" type="presParOf" srcId="{4FEE17C0-C896-4AE8-AFDC-56F6DF64E32B}" destId="{CAA1CACE-7974-45AB-934E-F317EC998AD5}" srcOrd="12" destOrd="0" presId="urn:microsoft.com/office/officeart/2005/8/layout/hList9"/>
    <dgm:cxn modelId="{AB58F2F2-4710-4C1E-BE90-0F38AA3F8108}" type="presParOf" srcId="{4FEE17C0-C896-4AE8-AFDC-56F6DF64E32B}" destId="{14D45DB6-9F3E-407D-9EA1-E9C52A64A190}" srcOrd="13" destOrd="0" presId="urn:microsoft.com/office/officeart/2005/8/layout/hList9"/>
    <dgm:cxn modelId="{7CB90ACF-3F8D-47F3-B7F8-670B7005D33D}" type="presParOf" srcId="{4FEE17C0-C896-4AE8-AFDC-56F6DF64E32B}" destId="{4F90C1BC-C50C-4ED6-BB3E-ACD16CF1C6FC}" srcOrd="14" destOrd="0" presId="urn:microsoft.com/office/officeart/2005/8/layout/hList9"/>
    <dgm:cxn modelId="{64CB764C-BB27-4102-8917-6AA2310DE8E7}" type="presParOf" srcId="{4FEE17C0-C896-4AE8-AFDC-56F6DF64E32B}" destId="{BF83DE64-A087-416F-8829-3DABCD774FFF}" srcOrd="15" destOrd="0" presId="urn:microsoft.com/office/officeart/2005/8/layout/hList9"/>
    <dgm:cxn modelId="{CBF4FB33-BE7C-4018-BAE6-9B66AA9BE78A}" type="presParOf" srcId="{4FEE17C0-C896-4AE8-AFDC-56F6DF64E32B}" destId="{5F285BFA-9255-4022-87A4-D411C6D7E07B}" srcOrd="16" destOrd="0" presId="urn:microsoft.com/office/officeart/2005/8/layout/hList9"/>
    <dgm:cxn modelId="{4AB9BFB1-DBAB-4D2A-8E92-0123AA72C8C3}" type="presParOf" srcId="{5F285BFA-9255-4022-87A4-D411C6D7E07B}" destId="{A8B0A9FB-8094-46D7-B083-BA44616ED2D7}" srcOrd="0" destOrd="0" presId="urn:microsoft.com/office/officeart/2005/8/layout/hList9"/>
    <dgm:cxn modelId="{CF2B61BC-0A5C-4897-809E-9FE6A9DD9152}" type="presParOf" srcId="{5F285BFA-9255-4022-87A4-D411C6D7E07B}" destId="{C7DE6FC7-8C0D-4CC6-AC02-21F7DB9D9FE2}" srcOrd="1" destOrd="0" presId="urn:microsoft.com/office/officeart/2005/8/layout/hList9"/>
    <dgm:cxn modelId="{AF8F4987-1AC2-4465-9C34-6720F5F2C15B}" type="presParOf" srcId="{C7DE6FC7-8C0D-4CC6-AC02-21F7DB9D9FE2}" destId="{6A0F6797-9610-460F-95FA-FCED15DC69F9}" srcOrd="0" destOrd="0" presId="urn:microsoft.com/office/officeart/2005/8/layout/hList9"/>
    <dgm:cxn modelId="{28BAEF74-9B5C-4BD7-A19D-7C477ACA33D4}" type="presParOf" srcId="{C7DE6FC7-8C0D-4CC6-AC02-21F7DB9D9FE2}" destId="{065FC29C-DA81-44AE-ADAC-47273B5751F8}" srcOrd="1" destOrd="0" presId="urn:microsoft.com/office/officeart/2005/8/layout/hList9"/>
    <dgm:cxn modelId="{33E03817-21F8-41A1-BF05-98F03507720D}" type="presParOf" srcId="{4FEE17C0-C896-4AE8-AFDC-56F6DF64E32B}" destId="{C48DF331-A350-4F9D-BB6A-0CA41F337FDA}" srcOrd="17" destOrd="0" presId="urn:microsoft.com/office/officeart/2005/8/layout/hList9"/>
    <dgm:cxn modelId="{63336F82-067E-4A8F-AD83-7EAC32B4A0FE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Кета ПСГ,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9 999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1 049 895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34 996,5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7428D6D1-EA64-4A27-83CD-42EB572E75E6}" type="presOf" srcId="{07B0C926-2E1D-443D-A842-5C82EBE3514E}" destId="{36F83C0A-B94E-475E-8B88-11C4D60B3307}" srcOrd="0" destOrd="0" presId="urn:microsoft.com/office/officeart/2005/8/layout/hList9"/>
    <dgm:cxn modelId="{2359F178-C974-4E15-AF5D-1FA39B5D3695}" type="presOf" srcId="{144EAF20-B2AB-4502-B33E-1CF11C72D806}" destId="{4FEE17C0-C896-4AE8-AFDC-56F6DF64E32B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50248103-B964-420C-8E13-7F6FF3EA9D60}" type="presOf" srcId="{AFB6C6CC-408F-4BE7-9D53-DCF5B65A5710}" destId="{D6905D3D-2A54-40F6-AE1C-066A2F85B5D2}" srcOrd="0" destOrd="0" presId="urn:microsoft.com/office/officeart/2005/8/layout/hList9"/>
    <dgm:cxn modelId="{C4ADA843-5AA6-4319-A3F1-D38E6589E282}" type="presOf" srcId="{A6E76746-D0D1-4733-A854-DC08988D2682}" destId="{065FC29C-DA81-44AE-ADAC-47273B5751F8}" srcOrd="1" destOrd="0" presId="urn:microsoft.com/office/officeart/2005/8/layout/hList9"/>
    <dgm:cxn modelId="{4D568B20-3C01-41A3-80B3-6C297500E66A}" type="presOf" srcId="{A5D1E796-9690-4A01-B319-8853AEDD4739}" destId="{B6CBCFEE-ED6A-434B-95B0-C7C869BEAA3B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C88BEA15-3E46-4C62-91F8-43E26C55602B}" type="presOf" srcId="{5FEE2955-8297-4B42-BE70-1A082BFD2165}" destId="{D8DCC6F8-4540-4C67-B43E-39CE299AE11E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7436025F-55C2-4F3A-A88F-C234433FE8F1}" type="presOf" srcId="{EBF33FBB-BD6B-452A-8DF3-26B302A8100F}" destId="{D761F848-2D3F-4842-8D3C-29A2408BD5CA}" srcOrd="1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C4B2B0F4-3A21-4729-9CC4-118D256A2B77}" type="presOf" srcId="{F53FCCCB-5BC3-46B6-A51A-CB4F3F7BB843}" destId="{14D45DB6-9F3E-407D-9EA1-E9C52A64A190}" srcOrd="0" destOrd="0" presId="urn:microsoft.com/office/officeart/2005/8/layout/hList9"/>
    <dgm:cxn modelId="{365FDAB7-A0FB-4F3E-AED9-BE9BD6F150C0}" type="presOf" srcId="{A5D1E796-9690-4A01-B319-8853AEDD4739}" destId="{B1A7531F-78B6-491B-9F03-360AF8DC8FED}" srcOrd="0" destOrd="0" presId="urn:microsoft.com/office/officeart/2005/8/layout/hList9"/>
    <dgm:cxn modelId="{4A100CF1-643E-4E6F-A7CE-F4FEFA4FF061}" type="presOf" srcId="{EBF33FBB-BD6B-452A-8DF3-26B302A8100F}" destId="{8191ED9C-F09F-4D5E-B542-7B5BB84AF328}" srcOrd="0" destOrd="0" presId="urn:microsoft.com/office/officeart/2005/8/layout/hList9"/>
    <dgm:cxn modelId="{2F5F2A44-A5EE-44D0-BF3E-12BB614FD4F5}" type="presOf" srcId="{A6E76746-D0D1-4733-A854-DC08988D2682}" destId="{6A0F6797-9610-460F-95FA-FCED15DC69F9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193890D0-0E48-40CE-9D77-6B4366391565}" type="presOf" srcId="{5FEE2955-8297-4B42-BE70-1A082BFD2165}" destId="{3590376E-F7F2-4CC7-B24A-3BE7D126C441}" srcOrd="0" destOrd="0" presId="urn:microsoft.com/office/officeart/2005/8/layout/hList9"/>
    <dgm:cxn modelId="{1CF5A7B8-5485-4DA2-BF9C-76F0648369B0}" type="presOf" srcId="{021A0C00-D2F8-4DAE-945D-7EAA1271350F}" destId="{716E3F27-146F-4D13-81EB-626B0DE3BB55}" srcOrd="0" destOrd="0" presId="urn:microsoft.com/office/officeart/2005/8/layout/hList9"/>
    <dgm:cxn modelId="{817E5463-459A-4563-8315-8886C1CC0316}" type="presParOf" srcId="{4FEE17C0-C896-4AE8-AFDC-56F6DF64E32B}" destId="{77EE03EF-1FE4-4511-8F12-97FE643965A8}" srcOrd="0" destOrd="0" presId="urn:microsoft.com/office/officeart/2005/8/layout/hList9"/>
    <dgm:cxn modelId="{F5D102DA-6209-44C3-B949-4F71A1BE69B3}" type="presParOf" srcId="{4FEE17C0-C896-4AE8-AFDC-56F6DF64E32B}" destId="{B0F5B675-FFD7-4594-B8EF-1F392489363F}" srcOrd="1" destOrd="0" presId="urn:microsoft.com/office/officeart/2005/8/layout/hList9"/>
    <dgm:cxn modelId="{F8309430-6A0F-459B-88F9-B57F64AE0D0C}" type="presParOf" srcId="{B0F5B675-FFD7-4594-B8EF-1F392489363F}" destId="{56E96195-DCC7-437A-A146-7F25F582A971}" srcOrd="0" destOrd="0" presId="urn:microsoft.com/office/officeart/2005/8/layout/hList9"/>
    <dgm:cxn modelId="{58CA7C8E-5B87-4FAD-A43C-22C60B06CB69}" type="presParOf" srcId="{B0F5B675-FFD7-4594-B8EF-1F392489363F}" destId="{13FF346D-62C7-4F07-9C7F-EE5A96969BBA}" srcOrd="1" destOrd="0" presId="urn:microsoft.com/office/officeart/2005/8/layout/hList9"/>
    <dgm:cxn modelId="{04A02DE5-81BC-4232-BE35-4B05E51E19E6}" type="presParOf" srcId="{13FF346D-62C7-4F07-9C7F-EE5A96969BBA}" destId="{8191ED9C-F09F-4D5E-B542-7B5BB84AF328}" srcOrd="0" destOrd="0" presId="urn:microsoft.com/office/officeart/2005/8/layout/hList9"/>
    <dgm:cxn modelId="{50AEE09C-FF27-4188-99B6-E02F7EEE6652}" type="presParOf" srcId="{13FF346D-62C7-4F07-9C7F-EE5A96969BBA}" destId="{D761F848-2D3F-4842-8D3C-29A2408BD5CA}" srcOrd="1" destOrd="0" presId="urn:microsoft.com/office/officeart/2005/8/layout/hList9"/>
    <dgm:cxn modelId="{B0D99825-6A1E-4C97-8B66-4F25A86921E0}" type="presParOf" srcId="{4FEE17C0-C896-4AE8-AFDC-56F6DF64E32B}" destId="{3C0BD43E-135D-46F4-A547-F5A85F2B12A3}" srcOrd="2" destOrd="0" presId="urn:microsoft.com/office/officeart/2005/8/layout/hList9"/>
    <dgm:cxn modelId="{79AAF9BB-73C6-423E-9EE3-04ED8FCF04EE}" type="presParOf" srcId="{4FEE17C0-C896-4AE8-AFDC-56F6DF64E32B}" destId="{716E3F27-146F-4D13-81EB-626B0DE3BB55}" srcOrd="3" destOrd="0" presId="urn:microsoft.com/office/officeart/2005/8/layout/hList9"/>
    <dgm:cxn modelId="{FA567355-647B-43AD-8252-A20E6BFA03EF}" type="presParOf" srcId="{4FEE17C0-C896-4AE8-AFDC-56F6DF64E32B}" destId="{12A52079-65B5-417B-A28A-981C27926745}" srcOrd="4" destOrd="0" presId="urn:microsoft.com/office/officeart/2005/8/layout/hList9"/>
    <dgm:cxn modelId="{7FF3DBB7-B7DA-4566-9BC6-ABFF7F83853B}" type="presParOf" srcId="{4FEE17C0-C896-4AE8-AFDC-56F6DF64E32B}" destId="{F68709EE-6DF2-4A0C-8908-020BC092B92B}" srcOrd="5" destOrd="0" presId="urn:microsoft.com/office/officeart/2005/8/layout/hList9"/>
    <dgm:cxn modelId="{352D0642-F364-4F10-9DF2-57BD4E3C8C63}" type="presParOf" srcId="{4FEE17C0-C896-4AE8-AFDC-56F6DF64E32B}" destId="{7F84E86C-0CFC-4F99-A170-0F1CD5C21748}" srcOrd="6" destOrd="0" presId="urn:microsoft.com/office/officeart/2005/8/layout/hList9"/>
    <dgm:cxn modelId="{6E25B3CE-146A-4757-879A-E71AF2BE6AF5}" type="presParOf" srcId="{7F84E86C-0CFC-4F99-A170-0F1CD5C21748}" destId="{AB22D7D6-2069-4C4B-8800-C01AF74FDC5C}" srcOrd="0" destOrd="0" presId="urn:microsoft.com/office/officeart/2005/8/layout/hList9"/>
    <dgm:cxn modelId="{BF785FC2-C340-4142-8B88-F9D1A08C58B4}" type="presParOf" srcId="{7F84E86C-0CFC-4F99-A170-0F1CD5C21748}" destId="{CCFDAE6C-9E96-406A-89A0-98EB88D28C6B}" srcOrd="1" destOrd="0" presId="urn:microsoft.com/office/officeart/2005/8/layout/hList9"/>
    <dgm:cxn modelId="{177FB666-2106-4218-A39E-8F17C6E83D8E}" type="presParOf" srcId="{CCFDAE6C-9E96-406A-89A0-98EB88D28C6B}" destId="{B1A7531F-78B6-491B-9F03-360AF8DC8FED}" srcOrd="0" destOrd="0" presId="urn:microsoft.com/office/officeart/2005/8/layout/hList9"/>
    <dgm:cxn modelId="{04CE2E04-2B01-4C3C-B805-039342FA1023}" type="presParOf" srcId="{CCFDAE6C-9E96-406A-89A0-98EB88D28C6B}" destId="{B6CBCFEE-ED6A-434B-95B0-C7C869BEAA3B}" srcOrd="1" destOrd="0" presId="urn:microsoft.com/office/officeart/2005/8/layout/hList9"/>
    <dgm:cxn modelId="{C0BD384E-AEF0-4C74-BC72-33D675A9594B}" type="presParOf" srcId="{4FEE17C0-C896-4AE8-AFDC-56F6DF64E32B}" destId="{5DFA8B69-A2B0-451D-BC5B-A91CD3D9F6E7}" srcOrd="7" destOrd="0" presId="urn:microsoft.com/office/officeart/2005/8/layout/hList9"/>
    <dgm:cxn modelId="{FD84FBB8-0011-4E48-959B-7821470D8524}" type="presParOf" srcId="{4FEE17C0-C896-4AE8-AFDC-56F6DF64E32B}" destId="{36F83C0A-B94E-475E-8B88-11C4D60B3307}" srcOrd="8" destOrd="0" presId="urn:microsoft.com/office/officeart/2005/8/layout/hList9"/>
    <dgm:cxn modelId="{014CA58F-F129-4FBA-B614-948C7B16DD4C}" type="presParOf" srcId="{4FEE17C0-C896-4AE8-AFDC-56F6DF64E32B}" destId="{4F543910-0D51-4114-85B4-AF1A6F2EA948}" srcOrd="9" destOrd="0" presId="urn:microsoft.com/office/officeart/2005/8/layout/hList9"/>
    <dgm:cxn modelId="{62DDF963-5FDA-4FA5-9E07-D872A842B495}" type="presParOf" srcId="{4FEE17C0-C896-4AE8-AFDC-56F6DF64E32B}" destId="{FD6F045A-E537-4CA5-B9D9-D2749B8E0507}" srcOrd="10" destOrd="0" presId="urn:microsoft.com/office/officeart/2005/8/layout/hList9"/>
    <dgm:cxn modelId="{3D320153-02B8-4757-9643-CD4E3CCBA5FB}" type="presParOf" srcId="{4FEE17C0-C896-4AE8-AFDC-56F6DF64E32B}" destId="{1003E7F5-E978-4A2A-ABC9-C65FD742E4FC}" srcOrd="11" destOrd="0" presId="urn:microsoft.com/office/officeart/2005/8/layout/hList9"/>
    <dgm:cxn modelId="{D545ADE9-2C6A-4E0E-A750-32E37842FDAE}" type="presParOf" srcId="{1003E7F5-E978-4A2A-ABC9-C65FD742E4FC}" destId="{0565AA5F-E636-4674-9FE1-46EBA9476972}" srcOrd="0" destOrd="0" presId="urn:microsoft.com/office/officeart/2005/8/layout/hList9"/>
    <dgm:cxn modelId="{0C927BA7-3488-479F-B100-AC4BDD0139A3}" type="presParOf" srcId="{1003E7F5-E978-4A2A-ABC9-C65FD742E4FC}" destId="{80CC9CCD-49B4-4ED8-8E88-6225E647F1E4}" srcOrd="1" destOrd="0" presId="urn:microsoft.com/office/officeart/2005/8/layout/hList9"/>
    <dgm:cxn modelId="{01EB4D2A-A52F-4828-A887-1F8728DDDA12}" type="presParOf" srcId="{80CC9CCD-49B4-4ED8-8E88-6225E647F1E4}" destId="{3590376E-F7F2-4CC7-B24A-3BE7D126C441}" srcOrd="0" destOrd="0" presId="urn:microsoft.com/office/officeart/2005/8/layout/hList9"/>
    <dgm:cxn modelId="{9362C8A6-2EE5-4EC4-BB7C-23028BBAEA1C}" type="presParOf" srcId="{80CC9CCD-49B4-4ED8-8E88-6225E647F1E4}" destId="{D8DCC6F8-4540-4C67-B43E-39CE299AE11E}" srcOrd="1" destOrd="0" presId="urn:microsoft.com/office/officeart/2005/8/layout/hList9"/>
    <dgm:cxn modelId="{39961AB0-BCF2-41AF-9836-0D41FBC041F3}" type="presParOf" srcId="{4FEE17C0-C896-4AE8-AFDC-56F6DF64E32B}" destId="{CAA1CACE-7974-45AB-934E-F317EC998AD5}" srcOrd="12" destOrd="0" presId="urn:microsoft.com/office/officeart/2005/8/layout/hList9"/>
    <dgm:cxn modelId="{E3C7E7D4-A131-4B6C-8172-210DEA4CA744}" type="presParOf" srcId="{4FEE17C0-C896-4AE8-AFDC-56F6DF64E32B}" destId="{14D45DB6-9F3E-407D-9EA1-E9C52A64A190}" srcOrd="13" destOrd="0" presId="urn:microsoft.com/office/officeart/2005/8/layout/hList9"/>
    <dgm:cxn modelId="{8773D426-D99E-4DD6-AED9-F97F3AC633BD}" type="presParOf" srcId="{4FEE17C0-C896-4AE8-AFDC-56F6DF64E32B}" destId="{4F90C1BC-C50C-4ED6-BB3E-ACD16CF1C6FC}" srcOrd="14" destOrd="0" presId="urn:microsoft.com/office/officeart/2005/8/layout/hList9"/>
    <dgm:cxn modelId="{B8F032D0-B5FB-4DB5-BEEB-0AE78F0DC331}" type="presParOf" srcId="{4FEE17C0-C896-4AE8-AFDC-56F6DF64E32B}" destId="{BF83DE64-A087-416F-8829-3DABCD774FFF}" srcOrd="15" destOrd="0" presId="urn:microsoft.com/office/officeart/2005/8/layout/hList9"/>
    <dgm:cxn modelId="{211B0897-0681-4480-9E69-5AA1BCF7667D}" type="presParOf" srcId="{4FEE17C0-C896-4AE8-AFDC-56F6DF64E32B}" destId="{5F285BFA-9255-4022-87A4-D411C6D7E07B}" srcOrd="16" destOrd="0" presId="urn:microsoft.com/office/officeart/2005/8/layout/hList9"/>
    <dgm:cxn modelId="{F636552E-1F13-4E5B-AB71-49DAA61F2FE9}" type="presParOf" srcId="{5F285BFA-9255-4022-87A4-D411C6D7E07B}" destId="{A8B0A9FB-8094-46D7-B083-BA44616ED2D7}" srcOrd="0" destOrd="0" presId="urn:microsoft.com/office/officeart/2005/8/layout/hList9"/>
    <dgm:cxn modelId="{02FBF026-69A8-4130-80CE-FA715E8D3919}" type="presParOf" srcId="{5F285BFA-9255-4022-87A4-D411C6D7E07B}" destId="{C7DE6FC7-8C0D-4CC6-AC02-21F7DB9D9FE2}" srcOrd="1" destOrd="0" presId="urn:microsoft.com/office/officeart/2005/8/layout/hList9"/>
    <dgm:cxn modelId="{8D5A4F5B-BEFF-45E3-9610-52858B077C52}" type="presParOf" srcId="{C7DE6FC7-8C0D-4CC6-AC02-21F7DB9D9FE2}" destId="{6A0F6797-9610-460F-95FA-FCED15DC69F9}" srcOrd="0" destOrd="0" presId="urn:microsoft.com/office/officeart/2005/8/layout/hList9"/>
    <dgm:cxn modelId="{EA2DDF7A-321B-4411-854F-4690F990911D}" type="presParOf" srcId="{C7DE6FC7-8C0D-4CC6-AC02-21F7DB9D9FE2}" destId="{065FC29C-DA81-44AE-ADAC-47273B5751F8}" srcOrd="1" destOrd="0" presId="urn:microsoft.com/office/officeart/2005/8/layout/hList9"/>
    <dgm:cxn modelId="{48CF2978-E6E9-4105-A9B8-BE06396FBC22}" type="presParOf" srcId="{4FEE17C0-C896-4AE8-AFDC-56F6DF64E32B}" destId="{C48DF331-A350-4F9D-BB6A-0CA41F337FDA}" srcOrd="17" destOrd="0" presId="urn:microsoft.com/office/officeart/2005/8/layout/hList9"/>
    <dgm:cxn modelId="{50F9AE47-507D-4714-9E7A-A3D5E3F723EC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Кета ПСГ,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6 798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713 790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23 793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724C5B27-5E96-4313-9ADB-CC0EE73C4DE2}" type="presOf" srcId="{07B0C926-2E1D-443D-A842-5C82EBE3514E}" destId="{36F83C0A-B94E-475E-8B88-11C4D60B3307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1EED02A7-EFD6-43DC-92BD-4A78779CC487}" type="presOf" srcId="{5FEE2955-8297-4B42-BE70-1A082BFD2165}" destId="{D8DCC6F8-4540-4C67-B43E-39CE299AE11E}" srcOrd="1" destOrd="0" presId="urn:microsoft.com/office/officeart/2005/8/layout/hList9"/>
    <dgm:cxn modelId="{9C1BF818-7031-4353-B3C8-74E3F2A02E3D}" type="presOf" srcId="{A5D1E796-9690-4A01-B319-8853AEDD4739}" destId="{B6CBCFEE-ED6A-434B-95B0-C7C869BEAA3B}" srcOrd="1" destOrd="0" presId="urn:microsoft.com/office/officeart/2005/8/layout/hList9"/>
    <dgm:cxn modelId="{276BB28B-B078-426F-BD20-14829CB781BA}" type="presOf" srcId="{5FEE2955-8297-4B42-BE70-1A082BFD2165}" destId="{3590376E-F7F2-4CC7-B24A-3BE7D126C441}" srcOrd="0" destOrd="0" presId="urn:microsoft.com/office/officeart/2005/8/layout/hList9"/>
    <dgm:cxn modelId="{364FF98B-DC91-4C29-A356-BFAE7CFDB7DC}" type="presOf" srcId="{A6E76746-D0D1-4733-A854-DC08988D2682}" destId="{6A0F6797-9610-460F-95FA-FCED15DC69F9}" srcOrd="0" destOrd="0" presId="urn:microsoft.com/office/officeart/2005/8/layout/hList9"/>
    <dgm:cxn modelId="{A481E053-7923-44CF-8022-CBCA9F8F549F}" type="presOf" srcId="{EBF33FBB-BD6B-452A-8DF3-26B302A8100F}" destId="{8191ED9C-F09F-4D5E-B542-7B5BB84AF328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F7818761-AC2F-4BFF-98E0-D85FA198F28E}" type="presOf" srcId="{A5D1E796-9690-4A01-B319-8853AEDD4739}" destId="{B1A7531F-78B6-491B-9F03-360AF8DC8FED}" srcOrd="0" destOrd="0" presId="urn:microsoft.com/office/officeart/2005/8/layout/hList9"/>
    <dgm:cxn modelId="{ABA21E76-63A3-4E0D-B072-5F873A3DDBE2}" type="presOf" srcId="{F53FCCCB-5BC3-46B6-A51A-CB4F3F7BB843}" destId="{14D45DB6-9F3E-407D-9EA1-E9C52A64A190}" srcOrd="0" destOrd="0" presId="urn:microsoft.com/office/officeart/2005/8/layout/hList9"/>
    <dgm:cxn modelId="{E8955BAF-1855-4BC3-8CAB-CA687916AC0C}" type="presOf" srcId="{A6E76746-D0D1-4733-A854-DC08988D2682}" destId="{065FC29C-DA81-44AE-ADAC-47273B5751F8}" srcOrd="1" destOrd="0" presId="urn:microsoft.com/office/officeart/2005/8/layout/hList9"/>
    <dgm:cxn modelId="{0BBB9019-0210-4339-A13C-A912F53F20A3}" type="presOf" srcId="{021A0C00-D2F8-4DAE-945D-7EAA1271350F}" destId="{716E3F27-146F-4D13-81EB-626B0DE3BB55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F3464869-127E-4AFF-B803-68E202BE44C2}" type="presOf" srcId="{EBF33FBB-BD6B-452A-8DF3-26B302A8100F}" destId="{D761F848-2D3F-4842-8D3C-29A2408BD5CA}" srcOrd="1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A096E23D-E242-4B19-8951-C0D61D12A1B8}" type="presOf" srcId="{AFB6C6CC-408F-4BE7-9D53-DCF5B65A5710}" destId="{D6905D3D-2A54-40F6-AE1C-066A2F85B5D2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22B11617-C0DF-4A3A-A38F-A4760AC8918E}" type="presOf" srcId="{144EAF20-B2AB-4502-B33E-1CF11C72D806}" destId="{4FEE17C0-C896-4AE8-AFDC-56F6DF64E32B}" srcOrd="0" destOrd="0" presId="urn:microsoft.com/office/officeart/2005/8/layout/hList9"/>
    <dgm:cxn modelId="{9CA07F59-9C7D-4A56-A2AC-D585900B27EE}" type="presParOf" srcId="{4FEE17C0-C896-4AE8-AFDC-56F6DF64E32B}" destId="{77EE03EF-1FE4-4511-8F12-97FE643965A8}" srcOrd="0" destOrd="0" presId="urn:microsoft.com/office/officeart/2005/8/layout/hList9"/>
    <dgm:cxn modelId="{E55BE1D9-BD1E-4C92-B0F6-2AAA2C2B516B}" type="presParOf" srcId="{4FEE17C0-C896-4AE8-AFDC-56F6DF64E32B}" destId="{B0F5B675-FFD7-4594-B8EF-1F392489363F}" srcOrd="1" destOrd="0" presId="urn:microsoft.com/office/officeart/2005/8/layout/hList9"/>
    <dgm:cxn modelId="{7DB23C05-0BD9-43AC-A0F7-F75EC5D5D14F}" type="presParOf" srcId="{B0F5B675-FFD7-4594-B8EF-1F392489363F}" destId="{56E96195-DCC7-437A-A146-7F25F582A971}" srcOrd="0" destOrd="0" presId="urn:microsoft.com/office/officeart/2005/8/layout/hList9"/>
    <dgm:cxn modelId="{4564C370-664B-400C-9525-476830FD6C4E}" type="presParOf" srcId="{B0F5B675-FFD7-4594-B8EF-1F392489363F}" destId="{13FF346D-62C7-4F07-9C7F-EE5A96969BBA}" srcOrd="1" destOrd="0" presId="urn:microsoft.com/office/officeart/2005/8/layout/hList9"/>
    <dgm:cxn modelId="{18507D91-75CD-4CD9-B2D0-E5B0C7EC9AB3}" type="presParOf" srcId="{13FF346D-62C7-4F07-9C7F-EE5A96969BBA}" destId="{8191ED9C-F09F-4D5E-B542-7B5BB84AF328}" srcOrd="0" destOrd="0" presId="urn:microsoft.com/office/officeart/2005/8/layout/hList9"/>
    <dgm:cxn modelId="{3E13F478-66CD-479A-A6F1-16840BA93A18}" type="presParOf" srcId="{13FF346D-62C7-4F07-9C7F-EE5A96969BBA}" destId="{D761F848-2D3F-4842-8D3C-29A2408BD5CA}" srcOrd="1" destOrd="0" presId="urn:microsoft.com/office/officeart/2005/8/layout/hList9"/>
    <dgm:cxn modelId="{AA261565-B594-45DD-B5E1-767F95691DDC}" type="presParOf" srcId="{4FEE17C0-C896-4AE8-AFDC-56F6DF64E32B}" destId="{3C0BD43E-135D-46F4-A547-F5A85F2B12A3}" srcOrd="2" destOrd="0" presId="urn:microsoft.com/office/officeart/2005/8/layout/hList9"/>
    <dgm:cxn modelId="{D74CD7DB-5D22-4C8C-ABA2-CC49E2286C8E}" type="presParOf" srcId="{4FEE17C0-C896-4AE8-AFDC-56F6DF64E32B}" destId="{716E3F27-146F-4D13-81EB-626B0DE3BB55}" srcOrd="3" destOrd="0" presId="urn:microsoft.com/office/officeart/2005/8/layout/hList9"/>
    <dgm:cxn modelId="{35495ACE-0400-4A63-BBB4-9AB6D9C38E8C}" type="presParOf" srcId="{4FEE17C0-C896-4AE8-AFDC-56F6DF64E32B}" destId="{12A52079-65B5-417B-A28A-981C27926745}" srcOrd="4" destOrd="0" presId="urn:microsoft.com/office/officeart/2005/8/layout/hList9"/>
    <dgm:cxn modelId="{0AEB1396-FA55-4F46-98FC-B4CFDD405EA1}" type="presParOf" srcId="{4FEE17C0-C896-4AE8-AFDC-56F6DF64E32B}" destId="{F68709EE-6DF2-4A0C-8908-020BC092B92B}" srcOrd="5" destOrd="0" presId="urn:microsoft.com/office/officeart/2005/8/layout/hList9"/>
    <dgm:cxn modelId="{FCA4EFA2-8B14-4D28-AC09-3346265371ED}" type="presParOf" srcId="{4FEE17C0-C896-4AE8-AFDC-56F6DF64E32B}" destId="{7F84E86C-0CFC-4F99-A170-0F1CD5C21748}" srcOrd="6" destOrd="0" presId="urn:microsoft.com/office/officeart/2005/8/layout/hList9"/>
    <dgm:cxn modelId="{031F83F2-004C-46E6-AAAA-C05020133832}" type="presParOf" srcId="{7F84E86C-0CFC-4F99-A170-0F1CD5C21748}" destId="{AB22D7D6-2069-4C4B-8800-C01AF74FDC5C}" srcOrd="0" destOrd="0" presId="urn:microsoft.com/office/officeart/2005/8/layout/hList9"/>
    <dgm:cxn modelId="{C0B5E395-7F6B-4AE1-9FCF-A45D9BABB796}" type="presParOf" srcId="{7F84E86C-0CFC-4F99-A170-0F1CD5C21748}" destId="{CCFDAE6C-9E96-406A-89A0-98EB88D28C6B}" srcOrd="1" destOrd="0" presId="urn:microsoft.com/office/officeart/2005/8/layout/hList9"/>
    <dgm:cxn modelId="{DD36DCE7-D464-4A49-8F67-DD6BC4B38270}" type="presParOf" srcId="{CCFDAE6C-9E96-406A-89A0-98EB88D28C6B}" destId="{B1A7531F-78B6-491B-9F03-360AF8DC8FED}" srcOrd="0" destOrd="0" presId="urn:microsoft.com/office/officeart/2005/8/layout/hList9"/>
    <dgm:cxn modelId="{76648D5E-F5D3-4B34-AAB1-DC5C9CEE4593}" type="presParOf" srcId="{CCFDAE6C-9E96-406A-89A0-98EB88D28C6B}" destId="{B6CBCFEE-ED6A-434B-95B0-C7C869BEAA3B}" srcOrd="1" destOrd="0" presId="urn:microsoft.com/office/officeart/2005/8/layout/hList9"/>
    <dgm:cxn modelId="{11DC0F7D-6F0C-48B7-9FF1-4A7028C01FEF}" type="presParOf" srcId="{4FEE17C0-C896-4AE8-AFDC-56F6DF64E32B}" destId="{5DFA8B69-A2B0-451D-BC5B-A91CD3D9F6E7}" srcOrd="7" destOrd="0" presId="urn:microsoft.com/office/officeart/2005/8/layout/hList9"/>
    <dgm:cxn modelId="{FC586357-27C9-446A-B9D0-3687F7006A1F}" type="presParOf" srcId="{4FEE17C0-C896-4AE8-AFDC-56F6DF64E32B}" destId="{36F83C0A-B94E-475E-8B88-11C4D60B3307}" srcOrd="8" destOrd="0" presId="urn:microsoft.com/office/officeart/2005/8/layout/hList9"/>
    <dgm:cxn modelId="{420BC332-D083-45A7-B64D-A7FD005025B6}" type="presParOf" srcId="{4FEE17C0-C896-4AE8-AFDC-56F6DF64E32B}" destId="{4F543910-0D51-4114-85B4-AF1A6F2EA948}" srcOrd="9" destOrd="0" presId="urn:microsoft.com/office/officeart/2005/8/layout/hList9"/>
    <dgm:cxn modelId="{B4D991B8-86BE-46DD-AC14-43F533BF87FD}" type="presParOf" srcId="{4FEE17C0-C896-4AE8-AFDC-56F6DF64E32B}" destId="{FD6F045A-E537-4CA5-B9D9-D2749B8E0507}" srcOrd="10" destOrd="0" presId="urn:microsoft.com/office/officeart/2005/8/layout/hList9"/>
    <dgm:cxn modelId="{E594FDBA-E7ED-4FE0-8690-1E3171C9FFC6}" type="presParOf" srcId="{4FEE17C0-C896-4AE8-AFDC-56F6DF64E32B}" destId="{1003E7F5-E978-4A2A-ABC9-C65FD742E4FC}" srcOrd="11" destOrd="0" presId="urn:microsoft.com/office/officeart/2005/8/layout/hList9"/>
    <dgm:cxn modelId="{201BAD8A-F593-49C6-AD59-7D9FD67418B2}" type="presParOf" srcId="{1003E7F5-E978-4A2A-ABC9-C65FD742E4FC}" destId="{0565AA5F-E636-4674-9FE1-46EBA9476972}" srcOrd="0" destOrd="0" presId="urn:microsoft.com/office/officeart/2005/8/layout/hList9"/>
    <dgm:cxn modelId="{50AD9C50-FBC4-4CB1-9C5D-DEC0D71C637C}" type="presParOf" srcId="{1003E7F5-E978-4A2A-ABC9-C65FD742E4FC}" destId="{80CC9CCD-49B4-4ED8-8E88-6225E647F1E4}" srcOrd="1" destOrd="0" presId="urn:microsoft.com/office/officeart/2005/8/layout/hList9"/>
    <dgm:cxn modelId="{60A62426-FE4D-4776-B8F8-2BA304CA8CA5}" type="presParOf" srcId="{80CC9CCD-49B4-4ED8-8E88-6225E647F1E4}" destId="{3590376E-F7F2-4CC7-B24A-3BE7D126C441}" srcOrd="0" destOrd="0" presId="urn:microsoft.com/office/officeart/2005/8/layout/hList9"/>
    <dgm:cxn modelId="{A62E67BA-FB20-464B-927F-7E2E23DB7F2F}" type="presParOf" srcId="{80CC9CCD-49B4-4ED8-8E88-6225E647F1E4}" destId="{D8DCC6F8-4540-4C67-B43E-39CE299AE11E}" srcOrd="1" destOrd="0" presId="urn:microsoft.com/office/officeart/2005/8/layout/hList9"/>
    <dgm:cxn modelId="{5924A18D-423E-43EC-9CB4-F993A441DC37}" type="presParOf" srcId="{4FEE17C0-C896-4AE8-AFDC-56F6DF64E32B}" destId="{CAA1CACE-7974-45AB-934E-F317EC998AD5}" srcOrd="12" destOrd="0" presId="urn:microsoft.com/office/officeart/2005/8/layout/hList9"/>
    <dgm:cxn modelId="{9BC70539-21D4-4032-A7BA-B750C703E64D}" type="presParOf" srcId="{4FEE17C0-C896-4AE8-AFDC-56F6DF64E32B}" destId="{14D45DB6-9F3E-407D-9EA1-E9C52A64A190}" srcOrd="13" destOrd="0" presId="urn:microsoft.com/office/officeart/2005/8/layout/hList9"/>
    <dgm:cxn modelId="{2F077A9B-D25D-4FE4-9A33-BFEBC978B7C7}" type="presParOf" srcId="{4FEE17C0-C896-4AE8-AFDC-56F6DF64E32B}" destId="{4F90C1BC-C50C-4ED6-BB3E-ACD16CF1C6FC}" srcOrd="14" destOrd="0" presId="urn:microsoft.com/office/officeart/2005/8/layout/hList9"/>
    <dgm:cxn modelId="{E3F34D27-EFEB-41C9-8130-FE6BFE3D152D}" type="presParOf" srcId="{4FEE17C0-C896-4AE8-AFDC-56F6DF64E32B}" destId="{BF83DE64-A087-416F-8829-3DABCD774FFF}" srcOrd="15" destOrd="0" presId="urn:microsoft.com/office/officeart/2005/8/layout/hList9"/>
    <dgm:cxn modelId="{DAA16DFA-7F2A-4D26-8D5F-85A001270966}" type="presParOf" srcId="{4FEE17C0-C896-4AE8-AFDC-56F6DF64E32B}" destId="{5F285BFA-9255-4022-87A4-D411C6D7E07B}" srcOrd="16" destOrd="0" presId="urn:microsoft.com/office/officeart/2005/8/layout/hList9"/>
    <dgm:cxn modelId="{91A637F7-D9C7-4133-8255-03CBF40B72EC}" type="presParOf" srcId="{5F285BFA-9255-4022-87A4-D411C6D7E07B}" destId="{A8B0A9FB-8094-46D7-B083-BA44616ED2D7}" srcOrd="0" destOrd="0" presId="urn:microsoft.com/office/officeart/2005/8/layout/hList9"/>
    <dgm:cxn modelId="{006E8829-0A02-46D4-ADB7-0BF1F2BB8A98}" type="presParOf" srcId="{5F285BFA-9255-4022-87A4-D411C6D7E07B}" destId="{C7DE6FC7-8C0D-4CC6-AC02-21F7DB9D9FE2}" srcOrd="1" destOrd="0" presId="urn:microsoft.com/office/officeart/2005/8/layout/hList9"/>
    <dgm:cxn modelId="{BBE3C48A-E2CB-4195-94D3-8EA021F0DC06}" type="presParOf" srcId="{C7DE6FC7-8C0D-4CC6-AC02-21F7DB9D9FE2}" destId="{6A0F6797-9610-460F-95FA-FCED15DC69F9}" srcOrd="0" destOrd="0" presId="urn:microsoft.com/office/officeart/2005/8/layout/hList9"/>
    <dgm:cxn modelId="{D67AE437-9646-405B-BC3B-BA2E7151FEE5}" type="presParOf" srcId="{C7DE6FC7-8C0D-4CC6-AC02-21F7DB9D9FE2}" destId="{065FC29C-DA81-44AE-ADAC-47273B5751F8}" srcOrd="1" destOrd="0" presId="urn:microsoft.com/office/officeart/2005/8/layout/hList9"/>
    <dgm:cxn modelId="{6E3771DD-D686-4E9F-AD4B-70D1305D3C0C}" type="presParOf" srcId="{4FEE17C0-C896-4AE8-AFDC-56F6DF64E32B}" destId="{C48DF331-A350-4F9D-BB6A-0CA41F337FDA}" srcOrd="17" destOrd="0" presId="urn:microsoft.com/office/officeart/2005/8/layout/hList9"/>
    <dgm:cxn modelId="{B04A8842-E052-47E2-B13E-CD28FB86657D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Кета ПСГ,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1 562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164 010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5 467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0B0A897D-A714-4D0B-BD83-92E34DF43BC7}" type="presOf" srcId="{F53FCCCB-5BC3-46B6-A51A-CB4F3F7BB843}" destId="{14D45DB6-9F3E-407D-9EA1-E9C52A64A190}" srcOrd="0" destOrd="0" presId="urn:microsoft.com/office/officeart/2005/8/layout/hList9"/>
    <dgm:cxn modelId="{BECE6932-B0B9-4481-AB51-131E79BDC0ED}" type="presOf" srcId="{A5D1E796-9690-4A01-B319-8853AEDD4739}" destId="{B6CBCFEE-ED6A-434B-95B0-C7C869BEAA3B}" srcOrd="1" destOrd="0" presId="urn:microsoft.com/office/officeart/2005/8/layout/hList9"/>
    <dgm:cxn modelId="{AD1DFA12-86A3-4CBE-AB09-B08B9E6AD4BF}" type="presOf" srcId="{144EAF20-B2AB-4502-B33E-1CF11C72D806}" destId="{4FEE17C0-C896-4AE8-AFDC-56F6DF64E32B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67714FFE-0F65-4041-8EB8-14561C6BB4E5}" type="presOf" srcId="{021A0C00-D2F8-4DAE-945D-7EAA1271350F}" destId="{716E3F27-146F-4D13-81EB-626B0DE3BB55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6712D68D-CFFB-4CCE-9A93-064F2FB3F7FD}" type="presOf" srcId="{A6E76746-D0D1-4733-A854-DC08988D2682}" destId="{6A0F6797-9610-460F-95FA-FCED15DC69F9}" srcOrd="0" destOrd="0" presId="urn:microsoft.com/office/officeart/2005/8/layout/hList9"/>
    <dgm:cxn modelId="{1C59DACB-8BAF-41F1-A291-60A6830398F1}" type="presOf" srcId="{EBF33FBB-BD6B-452A-8DF3-26B302A8100F}" destId="{8191ED9C-F09F-4D5E-B542-7B5BB84AF328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B251B85C-F08E-47FB-B84A-BC310C6F3E07}" type="presOf" srcId="{EBF33FBB-BD6B-452A-8DF3-26B302A8100F}" destId="{D761F848-2D3F-4842-8D3C-29A2408BD5CA}" srcOrd="1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5B7AC72C-1B31-4EBD-B941-EE6CE2453660}" type="presOf" srcId="{AFB6C6CC-408F-4BE7-9D53-DCF5B65A5710}" destId="{D6905D3D-2A54-40F6-AE1C-066A2F85B5D2}" srcOrd="0" destOrd="0" presId="urn:microsoft.com/office/officeart/2005/8/layout/hList9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C1C7B9B9-7007-4CA6-A9E7-0F6C622AB09C}" type="presOf" srcId="{A5D1E796-9690-4A01-B319-8853AEDD4739}" destId="{B1A7531F-78B6-491B-9F03-360AF8DC8FED}" srcOrd="0" destOrd="0" presId="urn:microsoft.com/office/officeart/2005/8/layout/hList9"/>
    <dgm:cxn modelId="{1342A5FB-B7D6-471D-BD85-C75B3677DF08}" type="presOf" srcId="{5FEE2955-8297-4B42-BE70-1A082BFD2165}" destId="{3590376E-F7F2-4CC7-B24A-3BE7D126C441}" srcOrd="0" destOrd="0" presId="urn:microsoft.com/office/officeart/2005/8/layout/hList9"/>
    <dgm:cxn modelId="{D6A4A59C-DF1F-4E79-A1F2-F94996C6008C}" type="presOf" srcId="{07B0C926-2E1D-443D-A842-5C82EBE3514E}" destId="{36F83C0A-B94E-475E-8B88-11C4D60B3307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EED10574-9BFF-4464-94EE-AD0C7BAB6DDD}" type="presOf" srcId="{5FEE2955-8297-4B42-BE70-1A082BFD2165}" destId="{D8DCC6F8-4540-4C67-B43E-39CE299AE11E}" srcOrd="1" destOrd="0" presId="urn:microsoft.com/office/officeart/2005/8/layout/hList9"/>
    <dgm:cxn modelId="{2898FC12-2226-4BC9-A228-F74B3ED263C1}" type="presOf" srcId="{A6E76746-D0D1-4733-A854-DC08988D2682}" destId="{065FC29C-DA81-44AE-ADAC-47273B5751F8}" srcOrd="1" destOrd="0" presId="urn:microsoft.com/office/officeart/2005/8/layout/hList9"/>
    <dgm:cxn modelId="{5DC4629A-A278-4F88-8BE5-6CF75A1AF887}" type="presParOf" srcId="{4FEE17C0-C896-4AE8-AFDC-56F6DF64E32B}" destId="{77EE03EF-1FE4-4511-8F12-97FE643965A8}" srcOrd="0" destOrd="0" presId="urn:microsoft.com/office/officeart/2005/8/layout/hList9"/>
    <dgm:cxn modelId="{A5ECD01B-42B2-42E9-9452-C22EB92ADEC7}" type="presParOf" srcId="{4FEE17C0-C896-4AE8-AFDC-56F6DF64E32B}" destId="{B0F5B675-FFD7-4594-B8EF-1F392489363F}" srcOrd="1" destOrd="0" presId="urn:microsoft.com/office/officeart/2005/8/layout/hList9"/>
    <dgm:cxn modelId="{9DC5833A-3704-40D0-8A59-732EE217BACD}" type="presParOf" srcId="{B0F5B675-FFD7-4594-B8EF-1F392489363F}" destId="{56E96195-DCC7-437A-A146-7F25F582A971}" srcOrd="0" destOrd="0" presId="urn:microsoft.com/office/officeart/2005/8/layout/hList9"/>
    <dgm:cxn modelId="{970C229A-074C-4E47-85BE-6D52F293F2D4}" type="presParOf" srcId="{B0F5B675-FFD7-4594-B8EF-1F392489363F}" destId="{13FF346D-62C7-4F07-9C7F-EE5A96969BBA}" srcOrd="1" destOrd="0" presId="urn:microsoft.com/office/officeart/2005/8/layout/hList9"/>
    <dgm:cxn modelId="{30869A38-75F6-4E6E-929D-A73C4A82FA06}" type="presParOf" srcId="{13FF346D-62C7-4F07-9C7F-EE5A96969BBA}" destId="{8191ED9C-F09F-4D5E-B542-7B5BB84AF328}" srcOrd="0" destOrd="0" presId="urn:microsoft.com/office/officeart/2005/8/layout/hList9"/>
    <dgm:cxn modelId="{BA4E1E5A-C924-4B7B-A88C-726D5EE0281B}" type="presParOf" srcId="{13FF346D-62C7-4F07-9C7F-EE5A96969BBA}" destId="{D761F848-2D3F-4842-8D3C-29A2408BD5CA}" srcOrd="1" destOrd="0" presId="urn:microsoft.com/office/officeart/2005/8/layout/hList9"/>
    <dgm:cxn modelId="{DB01329B-9F2D-4610-9803-9328DE5F79C3}" type="presParOf" srcId="{4FEE17C0-C896-4AE8-AFDC-56F6DF64E32B}" destId="{3C0BD43E-135D-46F4-A547-F5A85F2B12A3}" srcOrd="2" destOrd="0" presId="urn:microsoft.com/office/officeart/2005/8/layout/hList9"/>
    <dgm:cxn modelId="{E93482CD-A056-499F-A42A-D927C52B3479}" type="presParOf" srcId="{4FEE17C0-C896-4AE8-AFDC-56F6DF64E32B}" destId="{716E3F27-146F-4D13-81EB-626B0DE3BB55}" srcOrd="3" destOrd="0" presId="urn:microsoft.com/office/officeart/2005/8/layout/hList9"/>
    <dgm:cxn modelId="{EC310DFA-DC11-46EB-AB20-482AE6714950}" type="presParOf" srcId="{4FEE17C0-C896-4AE8-AFDC-56F6DF64E32B}" destId="{12A52079-65B5-417B-A28A-981C27926745}" srcOrd="4" destOrd="0" presId="urn:microsoft.com/office/officeart/2005/8/layout/hList9"/>
    <dgm:cxn modelId="{8404B137-0015-4FC4-9C39-213E35077360}" type="presParOf" srcId="{4FEE17C0-C896-4AE8-AFDC-56F6DF64E32B}" destId="{F68709EE-6DF2-4A0C-8908-020BC092B92B}" srcOrd="5" destOrd="0" presId="urn:microsoft.com/office/officeart/2005/8/layout/hList9"/>
    <dgm:cxn modelId="{46A13315-77CB-4DDF-9D17-543327BA465A}" type="presParOf" srcId="{4FEE17C0-C896-4AE8-AFDC-56F6DF64E32B}" destId="{7F84E86C-0CFC-4F99-A170-0F1CD5C21748}" srcOrd="6" destOrd="0" presId="urn:microsoft.com/office/officeart/2005/8/layout/hList9"/>
    <dgm:cxn modelId="{F83EE78C-A754-4B05-B96D-3F60AC086211}" type="presParOf" srcId="{7F84E86C-0CFC-4F99-A170-0F1CD5C21748}" destId="{AB22D7D6-2069-4C4B-8800-C01AF74FDC5C}" srcOrd="0" destOrd="0" presId="urn:microsoft.com/office/officeart/2005/8/layout/hList9"/>
    <dgm:cxn modelId="{4E3B3753-8EB0-4EF7-9496-924824523E10}" type="presParOf" srcId="{7F84E86C-0CFC-4F99-A170-0F1CD5C21748}" destId="{CCFDAE6C-9E96-406A-89A0-98EB88D28C6B}" srcOrd="1" destOrd="0" presId="urn:microsoft.com/office/officeart/2005/8/layout/hList9"/>
    <dgm:cxn modelId="{9A585C7C-742F-498E-BDC2-BE9D7BA53013}" type="presParOf" srcId="{CCFDAE6C-9E96-406A-89A0-98EB88D28C6B}" destId="{B1A7531F-78B6-491B-9F03-360AF8DC8FED}" srcOrd="0" destOrd="0" presId="urn:microsoft.com/office/officeart/2005/8/layout/hList9"/>
    <dgm:cxn modelId="{986984E2-31C2-457F-B11D-3573C4B457F9}" type="presParOf" srcId="{CCFDAE6C-9E96-406A-89A0-98EB88D28C6B}" destId="{B6CBCFEE-ED6A-434B-95B0-C7C869BEAA3B}" srcOrd="1" destOrd="0" presId="urn:microsoft.com/office/officeart/2005/8/layout/hList9"/>
    <dgm:cxn modelId="{82A23AA6-0C12-4727-B5AF-DB7D67C792DE}" type="presParOf" srcId="{4FEE17C0-C896-4AE8-AFDC-56F6DF64E32B}" destId="{5DFA8B69-A2B0-451D-BC5B-A91CD3D9F6E7}" srcOrd="7" destOrd="0" presId="urn:microsoft.com/office/officeart/2005/8/layout/hList9"/>
    <dgm:cxn modelId="{8E7D6DC3-9BD5-42DC-8BDD-AE9B5914E0FE}" type="presParOf" srcId="{4FEE17C0-C896-4AE8-AFDC-56F6DF64E32B}" destId="{36F83C0A-B94E-475E-8B88-11C4D60B3307}" srcOrd="8" destOrd="0" presId="urn:microsoft.com/office/officeart/2005/8/layout/hList9"/>
    <dgm:cxn modelId="{1C919A7B-CDF9-4D72-8510-57D7B47E3AF9}" type="presParOf" srcId="{4FEE17C0-C896-4AE8-AFDC-56F6DF64E32B}" destId="{4F543910-0D51-4114-85B4-AF1A6F2EA948}" srcOrd="9" destOrd="0" presId="urn:microsoft.com/office/officeart/2005/8/layout/hList9"/>
    <dgm:cxn modelId="{1B720FCD-4E77-4AF9-B9D5-C557A0AF2E1F}" type="presParOf" srcId="{4FEE17C0-C896-4AE8-AFDC-56F6DF64E32B}" destId="{FD6F045A-E537-4CA5-B9D9-D2749B8E0507}" srcOrd="10" destOrd="0" presId="urn:microsoft.com/office/officeart/2005/8/layout/hList9"/>
    <dgm:cxn modelId="{403EBF84-25D3-4AB0-83A3-B17CADC6BA1C}" type="presParOf" srcId="{4FEE17C0-C896-4AE8-AFDC-56F6DF64E32B}" destId="{1003E7F5-E978-4A2A-ABC9-C65FD742E4FC}" srcOrd="11" destOrd="0" presId="urn:microsoft.com/office/officeart/2005/8/layout/hList9"/>
    <dgm:cxn modelId="{E8841FAC-8BC0-4591-AA60-50EAE6347B9C}" type="presParOf" srcId="{1003E7F5-E978-4A2A-ABC9-C65FD742E4FC}" destId="{0565AA5F-E636-4674-9FE1-46EBA9476972}" srcOrd="0" destOrd="0" presId="urn:microsoft.com/office/officeart/2005/8/layout/hList9"/>
    <dgm:cxn modelId="{C4334772-217C-487E-A811-400283B5A8BF}" type="presParOf" srcId="{1003E7F5-E978-4A2A-ABC9-C65FD742E4FC}" destId="{80CC9CCD-49B4-4ED8-8E88-6225E647F1E4}" srcOrd="1" destOrd="0" presId="urn:microsoft.com/office/officeart/2005/8/layout/hList9"/>
    <dgm:cxn modelId="{2AB2BD09-45BC-4F2C-A221-0A4076543B1B}" type="presParOf" srcId="{80CC9CCD-49B4-4ED8-8E88-6225E647F1E4}" destId="{3590376E-F7F2-4CC7-B24A-3BE7D126C441}" srcOrd="0" destOrd="0" presId="urn:microsoft.com/office/officeart/2005/8/layout/hList9"/>
    <dgm:cxn modelId="{3C3F899A-1A54-4B31-B988-3C165062381A}" type="presParOf" srcId="{80CC9CCD-49B4-4ED8-8E88-6225E647F1E4}" destId="{D8DCC6F8-4540-4C67-B43E-39CE299AE11E}" srcOrd="1" destOrd="0" presId="urn:microsoft.com/office/officeart/2005/8/layout/hList9"/>
    <dgm:cxn modelId="{3C1CF7BF-665E-428A-AD68-5295E633BE13}" type="presParOf" srcId="{4FEE17C0-C896-4AE8-AFDC-56F6DF64E32B}" destId="{CAA1CACE-7974-45AB-934E-F317EC998AD5}" srcOrd="12" destOrd="0" presId="urn:microsoft.com/office/officeart/2005/8/layout/hList9"/>
    <dgm:cxn modelId="{8B0964B6-9E8B-43DB-AFFE-CBCB6589665E}" type="presParOf" srcId="{4FEE17C0-C896-4AE8-AFDC-56F6DF64E32B}" destId="{14D45DB6-9F3E-407D-9EA1-E9C52A64A190}" srcOrd="13" destOrd="0" presId="urn:microsoft.com/office/officeart/2005/8/layout/hList9"/>
    <dgm:cxn modelId="{1B62310B-6E12-43B8-9C7F-AF3C66C6B13A}" type="presParOf" srcId="{4FEE17C0-C896-4AE8-AFDC-56F6DF64E32B}" destId="{4F90C1BC-C50C-4ED6-BB3E-ACD16CF1C6FC}" srcOrd="14" destOrd="0" presId="urn:microsoft.com/office/officeart/2005/8/layout/hList9"/>
    <dgm:cxn modelId="{06F571D5-CB53-4B31-9E2B-90146DFCF90E}" type="presParOf" srcId="{4FEE17C0-C896-4AE8-AFDC-56F6DF64E32B}" destId="{BF83DE64-A087-416F-8829-3DABCD774FFF}" srcOrd="15" destOrd="0" presId="urn:microsoft.com/office/officeart/2005/8/layout/hList9"/>
    <dgm:cxn modelId="{9E79DBE4-B325-4C59-B885-3AA2A9227E28}" type="presParOf" srcId="{4FEE17C0-C896-4AE8-AFDC-56F6DF64E32B}" destId="{5F285BFA-9255-4022-87A4-D411C6D7E07B}" srcOrd="16" destOrd="0" presId="urn:microsoft.com/office/officeart/2005/8/layout/hList9"/>
    <dgm:cxn modelId="{72D0A87E-9C71-4BCC-8861-5E87DE51737F}" type="presParOf" srcId="{5F285BFA-9255-4022-87A4-D411C6D7E07B}" destId="{A8B0A9FB-8094-46D7-B083-BA44616ED2D7}" srcOrd="0" destOrd="0" presId="urn:microsoft.com/office/officeart/2005/8/layout/hList9"/>
    <dgm:cxn modelId="{1E17F30D-EC79-438B-90B0-A5A2CA48E652}" type="presParOf" srcId="{5F285BFA-9255-4022-87A4-D411C6D7E07B}" destId="{C7DE6FC7-8C0D-4CC6-AC02-21F7DB9D9FE2}" srcOrd="1" destOrd="0" presId="urn:microsoft.com/office/officeart/2005/8/layout/hList9"/>
    <dgm:cxn modelId="{834DDDAB-7E42-41E5-B349-C0BD5EBE7267}" type="presParOf" srcId="{C7DE6FC7-8C0D-4CC6-AC02-21F7DB9D9FE2}" destId="{6A0F6797-9610-460F-95FA-FCED15DC69F9}" srcOrd="0" destOrd="0" presId="urn:microsoft.com/office/officeart/2005/8/layout/hList9"/>
    <dgm:cxn modelId="{F902CD35-9547-4DAF-A569-E984B27F708B}" type="presParOf" srcId="{C7DE6FC7-8C0D-4CC6-AC02-21F7DB9D9FE2}" destId="{065FC29C-DA81-44AE-ADAC-47273B5751F8}" srcOrd="1" destOrd="0" presId="urn:microsoft.com/office/officeart/2005/8/layout/hList9"/>
    <dgm:cxn modelId="{67A85C31-EAA9-472F-B20F-8B60F3DE7D85}" type="presParOf" srcId="{4FEE17C0-C896-4AE8-AFDC-56F6DF64E32B}" destId="{C48DF331-A350-4F9D-BB6A-0CA41F337FDA}" srcOrd="17" destOrd="0" presId="urn:microsoft.com/office/officeart/2005/8/layout/hList9"/>
    <dgm:cxn modelId="{315FECCA-2238-48FB-B260-E7DF6D578F2E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Кета ПСГ,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(кг)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4 598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482 790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16 093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7147" custLinFactNeighborY="-39698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ScaleX="111695" custLinFactNeighborX="6185" custLinFactNeighborY="7939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-12983" custLinFactNeighborY="-33778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17387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2056" custLinFactNeighborY="-4932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6F44AD7C-BACF-4979-B791-D59DA94A66E8}" type="presOf" srcId="{EBF33FBB-BD6B-452A-8DF3-26B302A8100F}" destId="{8191ED9C-F09F-4D5E-B542-7B5BB84AF328}" srcOrd="0" destOrd="0" presId="urn:microsoft.com/office/officeart/2005/8/layout/hList9"/>
    <dgm:cxn modelId="{25E62F2F-6A86-4630-8667-104E99CC3851}" type="presOf" srcId="{5FEE2955-8297-4B42-BE70-1A082BFD2165}" destId="{3590376E-F7F2-4CC7-B24A-3BE7D126C441}" srcOrd="0" destOrd="0" presId="urn:microsoft.com/office/officeart/2005/8/layout/hList9"/>
    <dgm:cxn modelId="{7DC9E6E2-9900-485F-BD4C-06B61C94AC78}" type="presOf" srcId="{A6E76746-D0D1-4733-A854-DC08988D2682}" destId="{6A0F6797-9610-460F-95FA-FCED15DC69F9}" srcOrd="0" destOrd="0" presId="urn:microsoft.com/office/officeart/2005/8/layout/hList9"/>
    <dgm:cxn modelId="{A755B214-AB29-45A1-9345-C9EDB686FA67}" type="presOf" srcId="{F53FCCCB-5BC3-46B6-A51A-CB4F3F7BB843}" destId="{14D45DB6-9F3E-407D-9EA1-E9C52A64A190}" srcOrd="0" destOrd="0" presId="urn:microsoft.com/office/officeart/2005/8/layout/hList9"/>
    <dgm:cxn modelId="{58324C53-007D-44A0-8B17-CF3C27D361F5}" type="presOf" srcId="{A6E76746-D0D1-4733-A854-DC08988D2682}" destId="{065FC29C-DA81-44AE-ADAC-47273B5751F8}" srcOrd="1" destOrd="0" presId="urn:microsoft.com/office/officeart/2005/8/layout/hList9"/>
    <dgm:cxn modelId="{4FCAAF0C-0D5F-44B7-B3F4-96CD9C75778D}" type="presOf" srcId="{A5D1E796-9690-4A01-B319-8853AEDD4739}" destId="{B1A7531F-78B6-491B-9F03-360AF8DC8FED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415A75B4-81AC-437B-B9AC-BEA4FCF776BF}" type="presOf" srcId="{EBF33FBB-BD6B-452A-8DF3-26B302A8100F}" destId="{D761F848-2D3F-4842-8D3C-29A2408BD5CA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E6733AD-FCA6-48BD-B656-F196BD7260A1}" type="presOf" srcId="{144EAF20-B2AB-4502-B33E-1CF11C72D806}" destId="{4FEE17C0-C896-4AE8-AFDC-56F6DF64E32B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6E4FFF42-ED7E-4B38-B81F-61B7D781FEE4}" type="presOf" srcId="{AFB6C6CC-408F-4BE7-9D53-DCF5B65A5710}" destId="{D6905D3D-2A54-40F6-AE1C-066A2F85B5D2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D4217709-89A4-41E1-9D82-D8145E1CD528}" type="presOf" srcId="{07B0C926-2E1D-443D-A842-5C82EBE3514E}" destId="{36F83C0A-B94E-475E-8B88-11C4D60B3307}" srcOrd="0" destOrd="0" presId="urn:microsoft.com/office/officeart/2005/8/layout/hList9"/>
    <dgm:cxn modelId="{CE6B9BE0-5423-4BE2-A4F2-AAF22B948BBF}" type="presOf" srcId="{A5D1E796-9690-4A01-B319-8853AEDD4739}" destId="{B6CBCFEE-ED6A-434B-95B0-C7C869BEAA3B}" srcOrd="1" destOrd="0" presId="urn:microsoft.com/office/officeart/2005/8/layout/hList9"/>
    <dgm:cxn modelId="{F0093B33-E66C-49E9-A608-85F3486C6E29}" type="presOf" srcId="{5FEE2955-8297-4B42-BE70-1A082BFD2165}" destId="{D8DCC6F8-4540-4C67-B43E-39CE299AE11E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E42878EA-6A2C-42B9-BE28-6B4AE8594E05}" type="presOf" srcId="{021A0C00-D2F8-4DAE-945D-7EAA1271350F}" destId="{716E3F27-146F-4D13-81EB-626B0DE3BB55}" srcOrd="0" destOrd="0" presId="urn:microsoft.com/office/officeart/2005/8/layout/hList9"/>
    <dgm:cxn modelId="{91304F48-A59E-44FC-B2A8-5F9CD4031006}" type="presParOf" srcId="{4FEE17C0-C896-4AE8-AFDC-56F6DF64E32B}" destId="{77EE03EF-1FE4-4511-8F12-97FE643965A8}" srcOrd="0" destOrd="0" presId="urn:microsoft.com/office/officeart/2005/8/layout/hList9"/>
    <dgm:cxn modelId="{DCA6FE33-E3A3-490D-8175-B25F61542BF4}" type="presParOf" srcId="{4FEE17C0-C896-4AE8-AFDC-56F6DF64E32B}" destId="{B0F5B675-FFD7-4594-B8EF-1F392489363F}" srcOrd="1" destOrd="0" presId="urn:microsoft.com/office/officeart/2005/8/layout/hList9"/>
    <dgm:cxn modelId="{1E919868-9671-45EE-B33F-AB427C53C8C7}" type="presParOf" srcId="{B0F5B675-FFD7-4594-B8EF-1F392489363F}" destId="{56E96195-DCC7-437A-A146-7F25F582A971}" srcOrd="0" destOrd="0" presId="urn:microsoft.com/office/officeart/2005/8/layout/hList9"/>
    <dgm:cxn modelId="{57224700-2E1D-4547-926F-5B87861D5044}" type="presParOf" srcId="{B0F5B675-FFD7-4594-B8EF-1F392489363F}" destId="{13FF346D-62C7-4F07-9C7F-EE5A96969BBA}" srcOrd="1" destOrd="0" presId="urn:microsoft.com/office/officeart/2005/8/layout/hList9"/>
    <dgm:cxn modelId="{D83F4749-6C06-445D-8D87-14437B9AF1BD}" type="presParOf" srcId="{13FF346D-62C7-4F07-9C7F-EE5A96969BBA}" destId="{8191ED9C-F09F-4D5E-B542-7B5BB84AF328}" srcOrd="0" destOrd="0" presId="urn:microsoft.com/office/officeart/2005/8/layout/hList9"/>
    <dgm:cxn modelId="{2B384242-74E2-4C40-9AE4-CAF12373F75B}" type="presParOf" srcId="{13FF346D-62C7-4F07-9C7F-EE5A96969BBA}" destId="{D761F848-2D3F-4842-8D3C-29A2408BD5CA}" srcOrd="1" destOrd="0" presId="urn:microsoft.com/office/officeart/2005/8/layout/hList9"/>
    <dgm:cxn modelId="{EF574F93-E3F0-40C9-8B0E-D25C64468B8D}" type="presParOf" srcId="{4FEE17C0-C896-4AE8-AFDC-56F6DF64E32B}" destId="{3C0BD43E-135D-46F4-A547-F5A85F2B12A3}" srcOrd="2" destOrd="0" presId="urn:microsoft.com/office/officeart/2005/8/layout/hList9"/>
    <dgm:cxn modelId="{66346A70-B754-419A-B92F-5899602B9984}" type="presParOf" srcId="{4FEE17C0-C896-4AE8-AFDC-56F6DF64E32B}" destId="{716E3F27-146F-4D13-81EB-626B0DE3BB55}" srcOrd="3" destOrd="0" presId="urn:microsoft.com/office/officeart/2005/8/layout/hList9"/>
    <dgm:cxn modelId="{30FEB167-189C-403C-9224-21E9E26E3306}" type="presParOf" srcId="{4FEE17C0-C896-4AE8-AFDC-56F6DF64E32B}" destId="{12A52079-65B5-417B-A28A-981C27926745}" srcOrd="4" destOrd="0" presId="urn:microsoft.com/office/officeart/2005/8/layout/hList9"/>
    <dgm:cxn modelId="{5037000E-C10F-4890-8470-B91494309F4D}" type="presParOf" srcId="{4FEE17C0-C896-4AE8-AFDC-56F6DF64E32B}" destId="{F68709EE-6DF2-4A0C-8908-020BC092B92B}" srcOrd="5" destOrd="0" presId="urn:microsoft.com/office/officeart/2005/8/layout/hList9"/>
    <dgm:cxn modelId="{8CCC4869-1BF9-41EE-BB05-10680D58911B}" type="presParOf" srcId="{4FEE17C0-C896-4AE8-AFDC-56F6DF64E32B}" destId="{7F84E86C-0CFC-4F99-A170-0F1CD5C21748}" srcOrd="6" destOrd="0" presId="urn:microsoft.com/office/officeart/2005/8/layout/hList9"/>
    <dgm:cxn modelId="{B80E2B36-C5CA-4B53-A394-180851C27778}" type="presParOf" srcId="{7F84E86C-0CFC-4F99-A170-0F1CD5C21748}" destId="{AB22D7D6-2069-4C4B-8800-C01AF74FDC5C}" srcOrd="0" destOrd="0" presId="urn:microsoft.com/office/officeart/2005/8/layout/hList9"/>
    <dgm:cxn modelId="{D099374C-193C-4C6A-BB5A-F01638173335}" type="presParOf" srcId="{7F84E86C-0CFC-4F99-A170-0F1CD5C21748}" destId="{CCFDAE6C-9E96-406A-89A0-98EB88D28C6B}" srcOrd="1" destOrd="0" presId="urn:microsoft.com/office/officeart/2005/8/layout/hList9"/>
    <dgm:cxn modelId="{7A64FFAD-C62E-4B01-B6BC-320AB860365B}" type="presParOf" srcId="{CCFDAE6C-9E96-406A-89A0-98EB88D28C6B}" destId="{B1A7531F-78B6-491B-9F03-360AF8DC8FED}" srcOrd="0" destOrd="0" presId="urn:microsoft.com/office/officeart/2005/8/layout/hList9"/>
    <dgm:cxn modelId="{94BD879D-4C06-40B2-8BEC-03599321A9A6}" type="presParOf" srcId="{CCFDAE6C-9E96-406A-89A0-98EB88D28C6B}" destId="{B6CBCFEE-ED6A-434B-95B0-C7C869BEAA3B}" srcOrd="1" destOrd="0" presId="urn:microsoft.com/office/officeart/2005/8/layout/hList9"/>
    <dgm:cxn modelId="{6BA30512-A9FC-4479-815C-DF7983CB9E66}" type="presParOf" srcId="{4FEE17C0-C896-4AE8-AFDC-56F6DF64E32B}" destId="{5DFA8B69-A2B0-451D-BC5B-A91CD3D9F6E7}" srcOrd="7" destOrd="0" presId="urn:microsoft.com/office/officeart/2005/8/layout/hList9"/>
    <dgm:cxn modelId="{720F53AD-7E15-44E4-BBC2-03F6054D99DF}" type="presParOf" srcId="{4FEE17C0-C896-4AE8-AFDC-56F6DF64E32B}" destId="{36F83C0A-B94E-475E-8B88-11C4D60B3307}" srcOrd="8" destOrd="0" presId="urn:microsoft.com/office/officeart/2005/8/layout/hList9"/>
    <dgm:cxn modelId="{69C09928-8A2E-4B5D-971A-7C7606AD6C26}" type="presParOf" srcId="{4FEE17C0-C896-4AE8-AFDC-56F6DF64E32B}" destId="{4F543910-0D51-4114-85B4-AF1A6F2EA948}" srcOrd="9" destOrd="0" presId="urn:microsoft.com/office/officeart/2005/8/layout/hList9"/>
    <dgm:cxn modelId="{07E332BA-0DB6-42E4-9046-D31806BC0971}" type="presParOf" srcId="{4FEE17C0-C896-4AE8-AFDC-56F6DF64E32B}" destId="{FD6F045A-E537-4CA5-B9D9-D2749B8E0507}" srcOrd="10" destOrd="0" presId="urn:microsoft.com/office/officeart/2005/8/layout/hList9"/>
    <dgm:cxn modelId="{493D1064-7185-475D-AC43-334098C8E787}" type="presParOf" srcId="{4FEE17C0-C896-4AE8-AFDC-56F6DF64E32B}" destId="{1003E7F5-E978-4A2A-ABC9-C65FD742E4FC}" srcOrd="11" destOrd="0" presId="urn:microsoft.com/office/officeart/2005/8/layout/hList9"/>
    <dgm:cxn modelId="{B70A733E-5C7F-4334-A3AC-BF8210875211}" type="presParOf" srcId="{1003E7F5-E978-4A2A-ABC9-C65FD742E4FC}" destId="{0565AA5F-E636-4674-9FE1-46EBA9476972}" srcOrd="0" destOrd="0" presId="urn:microsoft.com/office/officeart/2005/8/layout/hList9"/>
    <dgm:cxn modelId="{BFC84077-149B-45A9-A12C-6B908A8DDEAB}" type="presParOf" srcId="{1003E7F5-E978-4A2A-ABC9-C65FD742E4FC}" destId="{80CC9CCD-49B4-4ED8-8E88-6225E647F1E4}" srcOrd="1" destOrd="0" presId="urn:microsoft.com/office/officeart/2005/8/layout/hList9"/>
    <dgm:cxn modelId="{E66A2BF0-9239-4D86-BA9F-8280B9CEAE8B}" type="presParOf" srcId="{80CC9CCD-49B4-4ED8-8E88-6225E647F1E4}" destId="{3590376E-F7F2-4CC7-B24A-3BE7D126C441}" srcOrd="0" destOrd="0" presId="urn:microsoft.com/office/officeart/2005/8/layout/hList9"/>
    <dgm:cxn modelId="{E42AA174-0F9F-4751-9E5E-3A57D9801DB2}" type="presParOf" srcId="{80CC9CCD-49B4-4ED8-8E88-6225E647F1E4}" destId="{D8DCC6F8-4540-4C67-B43E-39CE299AE11E}" srcOrd="1" destOrd="0" presId="urn:microsoft.com/office/officeart/2005/8/layout/hList9"/>
    <dgm:cxn modelId="{370AF967-C350-423A-AE81-9553678F8284}" type="presParOf" srcId="{4FEE17C0-C896-4AE8-AFDC-56F6DF64E32B}" destId="{CAA1CACE-7974-45AB-934E-F317EC998AD5}" srcOrd="12" destOrd="0" presId="urn:microsoft.com/office/officeart/2005/8/layout/hList9"/>
    <dgm:cxn modelId="{D3C7773D-D6BF-4A73-8CD4-53E1CE7A06AD}" type="presParOf" srcId="{4FEE17C0-C896-4AE8-AFDC-56F6DF64E32B}" destId="{14D45DB6-9F3E-407D-9EA1-E9C52A64A190}" srcOrd="13" destOrd="0" presId="urn:microsoft.com/office/officeart/2005/8/layout/hList9"/>
    <dgm:cxn modelId="{2B87F257-9F22-4531-A722-9E332FB77116}" type="presParOf" srcId="{4FEE17C0-C896-4AE8-AFDC-56F6DF64E32B}" destId="{4F90C1BC-C50C-4ED6-BB3E-ACD16CF1C6FC}" srcOrd="14" destOrd="0" presId="urn:microsoft.com/office/officeart/2005/8/layout/hList9"/>
    <dgm:cxn modelId="{87C6AB77-76E9-446C-840A-1AA2E8892EB9}" type="presParOf" srcId="{4FEE17C0-C896-4AE8-AFDC-56F6DF64E32B}" destId="{BF83DE64-A087-416F-8829-3DABCD774FFF}" srcOrd="15" destOrd="0" presId="urn:microsoft.com/office/officeart/2005/8/layout/hList9"/>
    <dgm:cxn modelId="{C24561E0-DDC2-43AC-950A-49F8CED1DF93}" type="presParOf" srcId="{4FEE17C0-C896-4AE8-AFDC-56F6DF64E32B}" destId="{5F285BFA-9255-4022-87A4-D411C6D7E07B}" srcOrd="16" destOrd="0" presId="urn:microsoft.com/office/officeart/2005/8/layout/hList9"/>
    <dgm:cxn modelId="{67CF503F-EB01-49F6-9F59-74EB9F5BCCDF}" type="presParOf" srcId="{5F285BFA-9255-4022-87A4-D411C6D7E07B}" destId="{A8B0A9FB-8094-46D7-B083-BA44616ED2D7}" srcOrd="0" destOrd="0" presId="urn:microsoft.com/office/officeart/2005/8/layout/hList9"/>
    <dgm:cxn modelId="{F2CED510-4C8F-4F72-8410-9585CD39131A}" type="presParOf" srcId="{5F285BFA-9255-4022-87A4-D411C6D7E07B}" destId="{C7DE6FC7-8C0D-4CC6-AC02-21F7DB9D9FE2}" srcOrd="1" destOrd="0" presId="urn:microsoft.com/office/officeart/2005/8/layout/hList9"/>
    <dgm:cxn modelId="{A61B0332-9AB9-416F-8ECE-609569F8E623}" type="presParOf" srcId="{C7DE6FC7-8C0D-4CC6-AC02-21F7DB9D9FE2}" destId="{6A0F6797-9610-460F-95FA-FCED15DC69F9}" srcOrd="0" destOrd="0" presId="urn:microsoft.com/office/officeart/2005/8/layout/hList9"/>
    <dgm:cxn modelId="{55EF2D0D-C466-4E65-807A-C9321A4FB347}" type="presParOf" srcId="{C7DE6FC7-8C0D-4CC6-AC02-21F7DB9D9FE2}" destId="{065FC29C-DA81-44AE-ADAC-47273B5751F8}" srcOrd="1" destOrd="0" presId="urn:microsoft.com/office/officeart/2005/8/layout/hList9"/>
    <dgm:cxn modelId="{F96C1631-28B2-452B-85D5-18D9561D2FD4}" type="presParOf" srcId="{4FEE17C0-C896-4AE8-AFDC-56F6DF64E32B}" destId="{C48DF331-A350-4F9D-BB6A-0CA41F337FDA}" srcOrd="17" destOrd="0" presId="urn:microsoft.com/office/officeart/2005/8/layout/hList9"/>
    <dgm:cxn modelId="{2C8BAFDE-0B06-452C-BE96-C018C24B4DE2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Кета ПСГ,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9 999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1 049 895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34 996,5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Кета ПСГ,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9 999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1 049 895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34 996,5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Кета ПСГ,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6 798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713 790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23 793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Кета ПСГ,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1 562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164 010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5 467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486111" y="1315290"/>
          <a:ext cx="1802507" cy="10589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Gothic" panose="020B0502020202020204" pitchFamily="34" charset="0"/>
            </a:rPr>
            <a:t>Кета ПСГ, 1 сорт</a:t>
          </a:r>
          <a:endParaRPr lang="ru-RU" sz="2100" b="1" kern="1200" dirty="0">
            <a:latin typeface="Century Gothic" panose="020B0502020202020204" pitchFamily="34" charset="0"/>
          </a:endParaRPr>
        </a:p>
      </dsp:txBody>
      <dsp:txXfrm>
        <a:off x="774512" y="1315290"/>
        <a:ext cx="1514106" cy="1058951"/>
      </dsp:txXfrm>
    </dsp:sp>
    <dsp:sp modelId="{716E3F27-146F-4D13-81EB-626B0DE3BB55}">
      <dsp:nvSpPr>
        <dsp:cNvPr id="0" name=""/>
        <dsp:cNvSpPr/>
      </dsp:nvSpPr>
      <dsp:spPr>
        <a:xfrm>
          <a:off x="-87823" y="520794"/>
          <a:ext cx="1249150" cy="11397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95111" y="687711"/>
        <a:ext cx="883282" cy="805949"/>
      </dsp:txXfrm>
    </dsp:sp>
    <dsp:sp modelId="{B1A7531F-78B6-491B-9F03-360AF8DC8FED}">
      <dsp:nvSpPr>
        <dsp:cNvPr id="0" name=""/>
        <dsp:cNvSpPr/>
      </dsp:nvSpPr>
      <dsp:spPr>
        <a:xfrm>
          <a:off x="3426349" y="1346666"/>
          <a:ext cx="1763455" cy="942806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4 598</a:t>
          </a:r>
          <a:endParaRPr lang="ru-RU" sz="1400" b="1" kern="1200" dirty="0"/>
        </a:p>
      </dsp:txBody>
      <dsp:txXfrm>
        <a:off x="3708502" y="1346666"/>
        <a:ext cx="1481302" cy="942806"/>
      </dsp:txXfrm>
    </dsp:sp>
    <dsp:sp modelId="{36F83C0A-B94E-475E-8B88-11C4D60B3307}">
      <dsp:nvSpPr>
        <dsp:cNvPr id="0" name=""/>
        <dsp:cNvSpPr/>
      </dsp:nvSpPr>
      <dsp:spPr>
        <a:xfrm>
          <a:off x="2741267" y="576581"/>
          <a:ext cx="1113388" cy="1135703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(кг)</a:t>
          </a:r>
          <a:endParaRPr lang="ru-RU" sz="1300" b="1" kern="1200" dirty="0"/>
        </a:p>
      </dsp:txBody>
      <dsp:txXfrm>
        <a:off x="2904319" y="742901"/>
        <a:ext cx="787284" cy="803063"/>
      </dsp:txXfrm>
    </dsp:sp>
    <dsp:sp modelId="{3590376E-F7F2-4CC7-B24A-3BE7D126C441}">
      <dsp:nvSpPr>
        <dsp:cNvPr id="0" name=""/>
        <dsp:cNvSpPr/>
      </dsp:nvSpPr>
      <dsp:spPr>
        <a:xfrm>
          <a:off x="6200715" y="1335504"/>
          <a:ext cx="1947766" cy="941732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482 790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512357" y="1335504"/>
        <a:ext cx="1636123" cy="941732"/>
      </dsp:txXfrm>
    </dsp:sp>
    <dsp:sp modelId="{14D45DB6-9F3E-407D-9EA1-E9C52A64A190}">
      <dsp:nvSpPr>
        <dsp:cNvPr id="0" name=""/>
        <dsp:cNvSpPr/>
      </dsp:nvSpPr>
      <dsp:spPr>
        <a:xfrm>
          <a:off x="5250124" y="430113"/>
          <a:ext cx="1240405" cy="11640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431777" y="600585"/>
        <a:ext cx="877099" cy="823113"/>
      </dsp:txXfrm>
    </dsp:sp>
    <dsp:sp modelId="{6A0F6797-9610-460F-95FA-FCED15DC69F9}">
      <dsp:nvSpPr>
        <dsp:cNvPr id="0" name=""/>
        <dsp:cNvSpPr/>
      </dsp:nvSpPr>
      <dsp:spPr>
        <a:xfrm>
          <a:off x="9047189" y="1297480"/>
          <a:ext cx="1925265" cy="942806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16 093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355231" y="1297480"/>
        <a:ext cx="1617223" cy="942806"/>
      </dsp:txXfrm>
    </dsp:sp>
    <dsp:sp modelId="{D6905D3D-2A54-40F6-AE1C-066A2F85B5D2}">
      <dsp:nvSpPr>
        <dsp:cNvPr id="0" name=""/>
        <dsp:cNvSpPr/>
      </dsp:nvSpPr>
      <dsp:spPr>
        <a:xfrm>
          <a:off x="8424824" y="489198"/>
          <a:ext cx="1306143" cy="1171219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616104" y="660719"/>
        <a:ext cx="923583" cy="828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5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0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4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4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79469216"/>
              </p:ext>
            </p:extLst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Кета ПСГ,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15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512" y="19356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сэндвич мешок 1/22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12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80" y="2098424"/>
            <a:ext cx="4435705" cy="21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4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91877883"/>
              </p:ext>
            </p:extLst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Кета ПСГ,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16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512" y="19356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сэндвич мешок 1/22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12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80" y="2098424"/>
            <a:ext cx="4435705" cy="21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4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66084803"/>
              </p:ext>
            </p:extLst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Кета ПСГ,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17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512" y="19356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сэндвич мешок 1/22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12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80" y="2098424"/>
            <a:ext cx="4435705" cy="21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Кета ПСГ,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18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512" y="19356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сэндвич мешок 1/22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12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80" y="2098424"/>
            <a:ext cx="4435705" cy="21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344032" y="4375502"/>
          <a:ext cx="10842155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61899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Кета ПСГ, 1 сорт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19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512" y="19356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Производитель: ООО «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Фасовка: сэндвич мешок 1/22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хранения: -18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С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sym typeface="Symbol" panose="05050102010706020507" pitchFamily="18" charset="2"/>
              </a:rPr>
              <a:t>Срок хранения: 12 месяцев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Дата вылова: июль-август 2015 года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ТУ: 9261-006-26191641-01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80" y="2098424"/>
            <a:ext cx="4435705" cy="21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5268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467</Words>
  <Application>Microsoft Office PowerPoint</Application>
  <PresentationFormat>Широкоэкранный</PresentationFormat>
  <Paragraphs>85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Symbol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Лоты на аукцион  7 августа 2015 г.</dc:title>
  <dc:creator>User</dc:creator>
  <cp:lastModifiedBy>Сергей</cp:lastModifiedBy>
  <cp:revision>25</cp:revision>
  <dcterms:created xsi:type="dcterms:W3CDTF">2015-08-06T01:07:29Z</dcterms:created>
  <dcterms:modified xsi:type="dcterms:W3CDTF">2015-08-07T02:46:32Z</dcterms:modified>
</cp:coreProperties>
</file>