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9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4EAF20-B2AB-4502-B33E-1CF11C72D806}" type="doc">
      <dgm:prSet loTypeId="urn:microsoft.com/office/officeart/2005/8/layout/hList9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BF33FBB-BD6B-452A-8DF3-26B302A8100F}">
      <dgm:prSet phldrT="[Текст]"/>
      <dgm:spPr/>
      <dgm:t>
        <a:bodyPr/>
        <a:lstStyle/>
        <a:p>
          <a:pPr algn="ctr"/>
          <a:r>
            <a:rPr lang="ru-RU" b="1" dirty="0" smtClean="0">
              <a:latin typeface="Century Gothic" panose="020B0502020202020204" pitchFamily="34" charset="0"/>
              <a:cs typeface="Arial" panose="020B0604020202020204" pitchFamily="34" charset="0"/>
            </a:rPr>
            <a:t>Рыбий жир медицинский</a:t>
          </a:r>
          <a:endParaRPr lang="ru-RU" b="1" dirty="0">
            <a:latin typeface="Century Gothic" panose="020B0502020202020204" pitchFamily="34" charset="0"/>
          </a:endParaRPr>
        </a:p>
      </dgm:t>
    </dgm:pt>
    <dgm:pt modelId="{319FDD13-D20D-4CBB-A7C7-D706325B7AFD}" type="parTrans" cxnId="{231CCF85-CFC0-4542-83EC-385035526444}">
      <dgm:prSet/>
      <dgm:spPr/>
      <dgm:t>
        <a:bodyPr/>
        <a:lstStyle/>
        <a:p>
          <a:endParaRPr lang="ru-RU" b="1"/>
        </a:p>
      </dgm:t>
    </dgm:pt>
    <dgm:pt modelId="{1ED31CAB-5446-43B7-930F-F553D7EB637C}" type="sibTrans" cxnId="{231CCF85-CFC0-4542-83EC-385035526444}">
      <dgm:prSet/>
      <dgm:spPr/>
      <dgm:t>
        <a:bodyPr/>
        <a:lstStyle/>
        <a:p>
          <a:endParaRPr lang="ru-RU" b="1"/>
        </a:p>
      </dgm:t>
    </dgm:pt>
    <dgm:pt modelId="{07B0C926-2E1D-443D-A842-5C82EBE3514E}">
      <dgm:prSet phldrT="[Текст]" custT="1"/>
      <dgm:spPr/>
      <dgm:t>
        <a:bodyPr/>
        <a:lstStyle/>
        <a:p>
          <a:r>
            <a:rPr lang="ru-RU" sz="1300" b="1" dirty="0" smtClean="0"/>
            <a:t>Размер лота (тонн)</a:t>
          </a:r>
          <a:endParaRPr lang="ru-RU" sz="1300" b="1" dirty="0"/>
        </a:p>
      </dgm:t>
    </dgm:pt>
    <dgm:pt modelId="{71850991-5B55-4EFA-91B7-79301E515B17}" type="parTrans" cxnId="{A493BA65-7369-4CBC-818C-BC942FBEAEC3}">
      <dgm:prSet/>
      <dgm:spPr/>
      <dgm:t>
        <a:bodyPr/>
        <a:lstStyle/>
        <a:p>
          <a:endParaRPr lang="ru-RU" b="1"/>
        </a:p>
      </dgm:t>
    </dgm:pt>
    <dgm:pt modelId="{C6D838DD-BB8F-4702-A13A-9FB6FAFA0413}" type="sibTrans" cxnId="{A493BA65-7369-4CBC-818C-BC942FBEAEC3}">
      <dgm:prSet/>
      <dgm:spPr/>
      <dgm:t>
        <a:bodyPr/>
        <a:lstStyle/>
        <a:p>
          <a:endParaRPr lang="ru-RU" b="1"/>
        </a:p>
      </dgm:t>
    </dgm:pt>
    <dgm:pt modelId="{A5D1E796-9690-4A01-B319-8853AEDD4739}">
      <dgm:prSet phldrT="[Текст]" custT="1"/>
      <dgm:spPr/>
      <dgm:t>
        <a:bodyPr/>
        <a:lstStyle/>
        <a:p>
          <a:pPr algn="ctr"/>
          <a:r>
            <a:rPr lang="ru-RU" sz="2800" b="1" i="0" dirty="0" smtClean="0">
              <a:latin typeface="Century Gothic" panose="020B0502020202020204" pitchFamily="34" charset="0"/>
            </a:rPr>
            <a:t>15</a:t>
          </a:r>
          <a:r>
            <a:rPr lang="ru-RU" sz="2800" b="1" i="0" dirty="0" smtClean="0"/>
            <a:t> </a:t>
          </a:r>
          <a:endParaRPr lang="ru-RU" sz="1400" b="1" dirty="0"/>
        </a:p>
      </dgm:t>
    </dgm:pt>
    <dgm:pt modelId="{109271D4-D929-45EA-8DF1-9B59645C9FE2}" type="parTrans" cxnId="{49DBC0EF-1629-4DEA-9FED-9F1FC3062F9D}">
      <dgm:prSet/>
      <dgm:spPr/>
      <dgm:t>
        <a:bodyPr/>
        <a:lstStyle/>
        <a:p>
          <a:endParaRPr lang="ru-RU" b="1"/>
        </a:p>
      </dgm:t>
    </dgm:pt>
    <dgm:pt modelId="{AAFF6E6E-BF44-4651-8B79-792141BAF33A}" type="sibTrans" cxnId="{49DBC0EF-1629-4DEA-9FED-9F1FC3062F9D}">
      <dgm:prSet/>
      <dgm:spPr/>
      <dgm:t>
        <a:bodyPr/>
        <a:lstStyle/>
        <a:p>
          <a:endParaRPr lang="ru-RU" b="1"/>
        </a:p>
      </dgm:t>
    </dgm:pt>
    <dgm:pt modelId="{F53FCCCB-5BC3-46B6-A51A-CB4F3F7BB843}">
      <dgm:prSet phldrT="[Текст]" custT="1"/>
      <dgm:spPr/>
      <dgm:t>
        <a:bodyPr/>
        <a:lstStyle/>
        <a:p>
          <a:r>
            <a:rPr lang="ru-RU" sz="1300" b="1" dirty="0" smtClean="0"/>
            <a:t>Стартовая цена лота (рублей)</a:t>
          </a:r>
          <a:endParaRPr lang="ru-RU" sz="1300" b="1" dirty="0"/>
        </a:p>
      </dgm:t>
    </dgm:pt>
    <dgm:pt modelId="{2F7C8303-7F79-43BA-ACC8-837B8897533C}" type="parTrans" cxnId="{4E5AC1F8-6CCD-4F9E-9172-EF82F6999FB9}">
      <dgm:prSet/>
      <dgm:spPr/>
      <dgm:t>
        <a:bodyPr/>
        <a:lstStyle/>
        <a:p>
          <a:endParaRPr lang="ru-RU" b="1"/>
        </a:p>
      </dgm:t>
    </dgm:pt>
    <dgm:pt modelId="{BEE9243D-5DFC-41FF-9F11-F7742F491B33}" type="sibTrans" cxnId="{4E5AC1F8-6CCD-4F9E-9172-EF82F6999FB9}">
      <dgm:prSet/>
      <dgm:spPr/>
      <dgm:t>
        <a:bodyPr/>
        <a:lstStyle/>
        <a:p>
          <a:endParaRPr lang="ru-RU" b="1"/>
        </a:p>
      </dgm:t>
    </dgm:pt>
    <dgm:pt modelId="{5FEE2955-8297-4B42-BE70-1A082BFD2165}">
      <dgm:prSet phldrT="[Текст]" custT="1"/>
      <dgm:spPr/>
      <dgm:t>
        <a:bodyPr/>
        <a:lstStyle/>
        <a:p>
          <a:pPr algn="l"/>
          <a:r>
            <a:rPr lang="ru-RU" sz="2400" b="1" dirty="0" smtClean="0">
              <a:latin typeface="Century Gothic" panose="020B0502020202020204" pitchFamily="34" charset="0"/>
            </a:rPr>
            <a:t>6 750 000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167BD223-CD9B-4DA1-B561-02B9A7DDF999}" type="parTrans" cxnId="{DF4F18FE-8BBA-4C07-AF03-2938BCB83DE7}">
      <dgm:prSet/>
      <dgm:spPr/>
      <dgm:t>
        <a:bodyPr/>
        <a:lstStyle/>
        <a:p>
          <a:endParaRPr lang="ru-RU" b="1"/>
        </a:p>
      </dgm:t>
    </dgm:pt>
    <dgm:pt modelId="{2594A3AE-C36F-4ABC-84C3-CBEEA7DB8E7F}" type="sibTrans" cxnId="{DF4F18FE-8BBA-4C07-AF03-2938BCB83DE7}">
      <dgm:prSet/>
      <dgm:spPr/>
      <dgm:t>
        <a:bodyPr/>
        <a:lstStyle/>
        <a:p>
          <a:endParaRPr lang="ru-RU" b="1"/>
        </a:p>
      </dgm:t>
    </dgm:pt>
    <dgm:pt modelId="{AFB6C6CC-408F-4BE7-9D53-DCF5B65A5710}">
      <dgm:prSet custT="1"/>
      <dgm:spPr/>
      <dgm:t>
        <a:bodyPr/>
        <a:lstStyle/>
        <a:p>
          <a:r>
            <a:rPr lang="ru-RU" sz="1300" b="1" dirty="0" smtClean="0"/>
            <a:t>Шаг измен. цены (рублей)</a:t>
          </a:r>
          <a:endParaRPr lang="ru-RU" sz="1300" b="1" dirty="0"/>
        </a:p>
      </dgm:t>
    </dgm:pt>
    <dgm:pt modelId="{B1EC72AB-E0EC-4E94-B148-D8838DEB50C3}" type="parTrans" cxnId="{A96E97B1-F456-4C1B-A1F8-5F0231A4EC07}">
      <dgm:prSet/>
      <dgm:spPr/>
      <dgm:t>
        <a:bodyPr/>
        <a:lstStyle/>
        <a:p>
          <a:endParaRPr lang="ru-RU" b="1"/>
        </a:p>
      </dgm:t>
    </dgm:pt>
    <dgm:pt modelId="{0B5FB25A-1136-4936-920F-47159D36F6F3}" type="sibTrans" cxnId="{A96E97B1-F456-4C1B-A1F8-5F0231A4EC07}">
      <dgm:prSet/>
      <dgm:spPr/>
      <dgm:t>
        <a:bodyPr/>
        <a:lstStyle/>
        <a:p>
          <a:endParaRPr lang="ru-RU" b="1"/>
        </a:p>
      </dgm:t>
    </dgm:pt>
    <dgm:pt modelId="{A6E76746-D0D1-4733-A854-DC08988D2682}">
      <dgm:prSet custT="1"/>
      <dgm:spPr/>
      <dgm:t>
        <a:bodyPr/>
        <a:lstStyle/>
        <a:p>
          <a:pPr algn="ctr"/>
          <a:r>
            <a:rPr lang="ru-RU" sz="2400" b="1" i="0" dirty="0" smtClean="0">
              <a:latin typeface="Century Gothic" panose="020B0502020202020204" pitchFamily="34" charset="0"/>
            </a:rPr>
            <a:t>20 000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36FF4215-742D-4FCF-94F1-44DD6736C8DF}" type="parTrans" cxnId="{449E751D-D647-405F-9B59-7554F6BE8E2E}">
      <dgm:prSet/>
      <dgm:spPr/>
      <dgm:t>
        <a:bodyPr/>
        <a:lstStyle/>
        <a:p>
          <a:endParaRPr lang="ru-RU" b="1"/>
        </a:p>
      </dgm:t>
    </dgm:pt>
    <dgm:pt modelId="{8B4BB58E-C188-4970-8198-D711CB27B7CA}" type="sibTrans" cxnId="{449E751D-D647-405F-9B59-7554F6BE8E2E}">
      <dgm:prSet/>
      <dgm:spPr/>
      <dgm:t>
        <a:bodyPr/>
        <a:lstStyle/>
        <a:p>
          <a:endParaRPr lang="ru-RU" b="1"/>
        </a:p>
      </dgm:t>
    </dgm:pt>
    <dgm:pt modelId="{021A0C00-D2F8-4DAE-945D-7EAA1271350F}">
      <dgm:prSet phldrT="[Текст]" custT="1"/>
      <dgm:spPr/>
      <dgm:t>
        <a:bodyPr/>
        <a:lstStyle/>
        <a:p>
          <a:r>
            <a:rPr lang="ru-RU" sz="1300" b="1" dirty="0" smtClean="0"/>
            <a:t>Предмет торгов</a:t>
          </a:r>
          <a:endParaRPr lang="ru-RU" sz="1300" b="1" dirty="0"/>
        </a:p>
      </dgm:t>
    </dgm:pt>
    <dgm:pt modelId="{742682FF-1D60-4448-B577-A33C0D44FCA5}" type="sibTrans" cxnId="{93B13A2E-B704-47D8-8247-6B6F43F0A77D}">
      <dgm:prSet/>
      <dgm:spPr/>
      <dgm:t>
        <a:bodyPr/>
        <a:lstStyle/>
        <a:p>
          <a:endParaRPr lang="ru-RU" b="1"/>
        </a:p>
      </dgm:t>
    </dgm:pt>
    <dgm:pt modelId="{D5280CA7-E0C4-47F9-9C28-F0B0B7A9E9C1}" type="parTrans" cxnId="{93B13A2E-B704-47D8-8247-6B6F43F0A77D}">
      <dgm:prSet/>
      <dgm:spPr/>
      <dgm:t>
        <a:bodyPr/>
        <a:lstStyle/>
        <a:p>
          <a:endParaRPr lang="ru-RU" b="1"/>
        </a:p>
      </dgm:t>
    </dgm:pt>
    <dgm:pt modelId="{4FEE17C0-C896-4AE8-AFDC-56F6DF64E32B}" type="pres">
      <dgm:prSet presAssocID="{144EAF20-B2AB-4502-B33E-1CF11C72D80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7EE03EF-1FE4-4511-8F12-97FE643965A8}" type="pres">
      <dgm:prSet presAssocID="{021A0C00-D2F8-4DAE-945D-7EAA1271350F}" presName="posSpace" presStyleCnt="0"/>
      <dgm:spPr/>
      <dgm:t>
        <a:bodyPr/>
        <a:lstStyle/>
        <a:p>
          <a:endParaRPr lang="ru-RU"/>
        </a:p>
      </dgm:t>
    </dgm:pt>
    <dgm:pt modelId="{B0F5B675-FFD7-4594-B8EF-1F392489363F}" type="pres">
      <dgm:prSet presAssocID="{021A0C00-D2F8-4DAE-945D-7EAA1271350F}" presName="vertFlow" presStyleCnt="0"/>
      <dgm:spPr/>
      <dgm:t>
        <a:bodyPr/>
        <a:lstStyle/>
        <a:p>
          <a:endParaRPr lang="ru-RU"/>
        </a:p>
      </dgm:t>
    </dgm:pt>
    <dgm:pt modelId="{56E96195-DCC7-437A-A146-7F25F582A971}" type="pres">
      <dgm:prSet presAssocID="{021A0C00-D2F8-4DAE-945D-7EAA1271350F}" presName="topSpace" presStyleCnt="0"/>
      <dgm:spPr/>
      <dgm:t>
        <a:bodyPr/>
        <a:lstStyle/>
        <a:p>
          <a:endParaRPr lang="ru-RU"/>
        </a:p>
      </dgm:t>
    </dgm:pt>
    <dgm:pt modelId="{13FF346D-62C7-4F07-9C7F-EE5A96969BBA}" type="pres">
      <dgm:prSet presAssocID="{021A0C00-D2F8-4DAE-945D-7EAA1271350F}" presName="firstComp" presStyleCnt="0"/>
      <dgm:spPr/>
      <dgm:t>
        <a:bodyPr/>
        <a:lstStyle/>
        <a:p>
          <a:endParaRPr lang="ru-RU"/>
        </a:p>
      </dgm:t>
    </dgm:pt>
    <dgm:pt modelId="{8191ED9C-F09F-4D5E-B542-7B5BB84AF328}" type="pres">
      <dgm:prSet presAssocID="{021A0C00-D2F8-4DAE-945D-7EAA1271350F}" presName="firstChild" presStyleLbl="bgAccFollowNode1" presStyleIdx="0" presStyleCnt="4" custScaleX="112925" custScaleY="112319" custLinFactNeighborX="13098" custLinFactNeighborY="4611"/>
      <dgm:spPr/>
      <dgm:t>
        <a:bodyPr/>
        <a:lstStyle/>
        <a:p>
          <a:endParaRPr lang="ru-RU"/>
        </a:p>
      </dgm:t>
    </dgm:pt>
    <dgm:pt modelId="{D761F848-2D3F-4842-8D3C-29A2408BD5CA}" type="pres">
      <dgm:prSet presAssocID="{021A0C00-D2F8-4DAE-945D-7EAA1271350F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BD43E-135D-46F4-A547-F5A85F2B12A3}" type="pres">
      <dgm:prSet presAssocID="{021A0C00-D2F8-4DAE-945D-7EAA1271350F}" presName="negSpace" presStyleCnt="0"/>
      <dgm:spPr/>
      <dgm:t>
        <a:bodyPr/>
        <a:lstStyle/>
        <a:p>
          <a:endParaRPr lang="ru-RU"/>
        </a:p>
      </dgm:t>
    </dgm:pt>
    <dgm:pt modelId="{716E3F27-146F-4D13-81EB-626B0DE3BB55}" type="pres">
      <dgm:prSet presAssocID="{021A0C00-D2F8-4DAE-945D-7EAA1271350F}" presName="circle" presStyleLbl="node1" presStyleIdx="0" presStyleCnt="4" custScaleX="132559" custScaleY="120953" custLinFactNeighborX="-10541" custLinFactNeighborY="-38724"/>
      <dgm:spPr/>
      <dgm:t>
        <a:bodyPr/>
        <a:lstStyle/>
        <a:p>
          <a:endParaRPr lang="ru-RU"/>
        </a:p>
      </dgm:t>
    </dgm:pt>
    <dgm:pt modelId="{12A52079-65B5-417B-A28A-981C27926745}" type="pres">
      <dgm:prSet presAssocID="{742682FF-1D60-4448-B577-A33C0D44FCA5}" presName="transSpace" presStyleCnt="0"/>
      <dgm:spPr/>
      <dgm:t>
        <a:bodyPr/>
        <a:lstStyle/>
        <a:p>
          <a:endParaRPr lang="ru-RU"/>
        </a:p>
      </dgm:t>
    </dgm:pt>
    <dgm:pt modelId="{F68709EE-6DF2-4A0C-8908-020BC092B92B}" type="pres">
      <dgm:prSet presAssocID="{07B0C926-2E1D-443D-A842-5C82EBE3514E}" presName="posSpace" presStyleCnt="0"/>
      <dgm:spPr/>
      <dgm:t>
        <a:bodyPr/>
        <a:lstStyle/>
        <a:p>
          <a:endParaRPr lang="ru-RU"/>
        </a:p>
      </dgm:t>
    </dgm:pt>
    <dgm:pt modelId="{7F84E86C-0CFC-4F99-A170-0F1CD5C21748}" type="pres">
      <dgm:prSet presAssocID="{07B0C926-2E1D-443D-A842-5C82EBE3514E}" presName="vertFlow" presStyleCnt="0"/>
      <dgm:spPr/>
      <dgm:t>
        <a:bodyPr/>
        <a:lstStyle/>
        <a:p>
          <a:endParaRPr lang="ru-RU"/>
        </a:p>
      </dgm:t>
    </dgm:pt>
    <dgm:pt modelId="{AB22D7D6-2069-4C4B-8800-C01AF74FDC5C}" type="pres">
      <dgm:prSet presAssocID="{07B0C926-2E1D-443D-A842-5C82EBE3514E}" presName="topSpace" presStyleCnt="0"/>
      <dgm:spPr/>
      <dgm:t>
        <a:bodyPr/>
        <a:lstStyle/>
        <a:p>
          <a:endParaRPr lang="ru-RU"/>
        </a:p>
      </dgm:t>
    </dgm:pt>
    <dgm:pt modelId="{CCFDAE6C-9E96-406A-89A0-98EB88D28C6B}" type="pres">
      <dgm:prSet presAssocID="{07B0C926-2E1D-443D-A842-5C82EBE3514E}" presName="firstComp" presStyleCnt="0"/>
      <dgm:spPr/>
      <dgm:t>
        <a:bodyPr/>
        <a:lstStyle/>
        <a:p>
          <a:endParaRPr lang="ru-RU"/>
        </a:p>
      </dgm:t>
    </dgm:pt>
    <dgm:pt modelId="{B1A7531F-78B6-491B-9F03-360AF8DC8FED}" type="pres">
      <dgm:prSet presAssocID="{07B0C926-2E1D-443D-A842-5C82EBE3514E}" presName="firstChild" presStyleLbl="bgAccFollowNode1" presStyleIdx="1" presStyleCnt="4" custLinFactNeighborX="5583" custLinFactNeighborY="4915"/>
      <dgm:spPr/>
      <dgm:t>
        <a:bodyPr/>
        <a:lstStyle/>
        <a:p>
          <a:endParaRPr lang="ru-RU"/>
        </a:p>
      </dgm:t>
    </dgm:pt>
    <dgm:pt modelId="{B6CBCFEE-ED6A-434B-95B0-C7C869BEAA3B}" type="pres">
      <dgm:prSet presAssocID="{07B0C926-2E1D-443D-A842-5C82EBE3514E}" presName="first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A8B69-A2B0-451D-BC5B-A91CD3D9F6E7}" type="pres">
      <dgm:prSet presAssocID="{07B0C926-2E1D-443D-A842-5C82EBE3514E}" presName="negSpace" presStyleCnt="0"/>
      <dgm:spPr/>
      <dgm:t>
        <a:bodyPr/>
        <a:lstStyle/>
        <a:p>
          <a:endParaRPr lang="ru-RU"/>
        </a:p>
      </dgm:t>
    </dgm:pt>
    <dgm:pt modelId="{36F83C0A-B94E-475E-8B88-11C4D60B3307}" type="pres">
      <dgm:prSet presAssocID="{07B0C926-2E1D-443D-A842-5C82EBE3514E}" presName="circle" presStyleLbl="node1" presStyleIdx="1" presStyleCnt="4" custScaleX="118152" custScaleY="120520" custLinFactNeighborX="8639" custLinFactNeighborY="-32795"/>
      <dgm:spPr/>
      <dgm:t>
        <a:bodyPr/>
        <a:lstStyle/>
        <a:p>
          <a:endParaRPr lang="ru-RU"/>
        </a:p>
      </dgm:t>
    </dgm:pt>
    <dgm:pt modelId="{4F543910-0D51-4114-85B4-AF1A6F2EA948}" type="pres">
      <dgm:prSet presAssocID="{C6D838DD-BB8F-4702-A13A-9FB6FAFA0413}" presName="transSpace" presStyleCnt="0"/>
      <dgm:spPr/>
      <dgm:t>
        <a:bodyPr/>
        <a:lstStyle/>
        <a:p>
          <a:endParaRPr lang="ru-RU"/>
        </a:p>
      </dgm:t>
    </dgm:pt>
    <dgm:pt modelId="{FD6F045A-E537-4CA5-B9D9-D2749B8E0507}" type="pres">
      <dgm:prSet presAssocID="{F53FCCCB-5BC3-46B6-A51A-CB4F3F7BB843}" presName="posSpace" presStyleCnt="0"/>
      <dgm:spPr/>
      <dgm:t>
        <a:bodyPr/>
        <a:lstStyle/>
        <a:p>
          <a:endParaRPr lang="ru-RU"/>
        </a:p>
      </dgm:t>
    </dgm:pt>
    <dgm:pt modelId="{1003E7F5-E978-4A2A-ABC9-C65FD742E4FC}" type="pres">
      <dgm:prSet presAssocID="{F53FCCCB-5BC3-46B6-A51A-CB4F3F7BB843}" presName="vertFlow" presStyleCnt="0"/>
      <dgm:spPr/>
      <dgm:t>
        <a:bodyPr/>
        <a:lstStyle/>
        <a:p>
          <a:endParaRPr lang="ru-RU"/>
        </a:p>
      </dgm:t>
    </dgm:pt>
    <dgm:pt modelId="{0565AA5F-E636-4674-9FE1-46EBA9476972}" type="pres">
      <dgm:prSet presAssocID="{F53FCCCB-5BC3-46B6-A51A-CB4F3F7BB843}" presName="topSpace" presStyleCnt="0"/>
      <dgm:spPr/>
      <dgm:t>
        <a:bodyPr/>
        <a:lstStyle/>
        <a:p>
          <a:endParaRPr lang="ru-RU"/>
        </a:p>
      </dgm:t>
    </dgm:pt>
    <dgm:pt modelId="{80CC9CCD-49B4-4ED8-8E88-6225E647F1E4}" type="pres">
      <dgm:prSet presAssocID="{F53FCCCB-5BC3-46B6-A51A-CB4F3F7BB843}" presName="firstComp" presStyleCnt="0"/>
      <dgm:spPr/>
      <dgm:t>
        <a:bodyPr/>
        <a:lstStyle/>
        <a:p>
          <a:endParaRPr lang="ru-RU"/>
        </a:p>
      </dgm:t>
    </dgm:pt>
    <dgm:pt modelId="{3590376E-F7F2-4CC7-B24A-3BE7D126C441}" type="pres">
      <dgm:prSet presAssocID="{F53FCCCB-5BC3-46B6-A51A-CB4F3F7BB843}" presName="firstChild" presStyleLbl="bgAccFollowNode1" presStyleIdx="2" presStyleCnt="4" custScaleX="123134" custScaleY="99886" custLinFactNeighborX="-291" custLinFactNeighborY="6755"/>
      <dgm:spPr/>
      <dgm:t>
        <a:bodyPr/>
        <a:lstStyle/>
        <a:p>
          <a:endParaRPr lang="ru-RU"/>
        </a:p>
      </dgm:t>
    </dgm:pt>
    <dgm:pt modelId="{D8DCC6F8-4540-4C67-B43E-39CE299AE11E}" type="pres">
      <dgm:prSet presAssocID="{F53FCCCB-5BC3-46B6-A51A-CB4F3F7BB843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1CACE-7974-45AB-934E-F317EC998AD5}" type="pres">
      <dgm:prSet presAssocID="{F53FCCCB-5BC3-46B6-A51A-CB4F3F7BB843}" presName="negSpace" presStyleCnt="0"/>
      <dgm:spPr/>
      <dgm:t>
        <a:bodyPr/>
        <a:lstStyle/>
        <a:p>
          <a:endParaRPr lang="ru-RU"/>
        </a:p>
      </dgm:t>
    </dgm:pt>
    <dgm:pt modelId="{14D45DB6-9F3E-407D-9EA1-E9C52A64A190}" type="pres">
      <dgm:prSet presAssocID="{F53FCCCB-5BC3-46B6-A51A-CB4F3F7BB843}" presName="circle" presStyleLbl="node1" presStyleIdx="2" presStyleCnt="4" custScaleX="131631" custScaleY="123529" custLinFactNeighborX="-56043" custLinFactNeighborY="-41735"/>
      <dgm:spPr/>
      <dgm:t>
        <a:bodyPr/>
        <a:lstStyle/>
        <a:p>
          <a:endParaRPr lang="ru-RU"/>
        </a:p>
      </dgm:t>
    </dgm:pt>
    <dgm:pt modelId="{4F90C1BC-C50C-4ED6-BB3E-ACD16CF1C6FC}" type="pres">
      <dgm:prSet presAssocID="{BEE9243D-5DFC-41FF-9F11-F7742F491B33}" presName="transSpace" presStyleCnt="0"/>
      <dgm:spPr/>
      <dgm:t>
        <a:bodyPr/>
        <a:lstStyle/>
        <a:p>
          <a:endParaRPr lang="ru-RU"/>
        </a:p>
      </dgm:t>
    </dgm:pt>
    <dgm:pt modelId="{BF83DE64-A087-416F-8829-3DABCD774FFF}" type="pres">
      <dgm:prSet presAssocID="{AFB6C6CC-408F-4BE7-9D53-DCF5B65A5710}" presName="posSpace" presStyleCnt="0"/>
      <dgm:spPr/>
      <dgm:t>
        <a:bodyPr/>
        <a:lstStyle/>
        <a:p>
          <a:endParaRPr lang="ru-RU"/>
        </a:p>
      </dgm:t>
    </dgm:pt>
    <dgm:pt modelId="{5F285BFA-9255-4022-87A4-D411C6D7E07B}" type="pres">
      <dgm:prSet presAssocID="{AFB6C6CC-408F-4BE7-9D53-DCF5B65A5710}" presName="vertFlow" presStyleCnt="0"/>
      <dgm:spPr/>
      <dgm:t>
        <a:bodyPr/>
        <a:lstStyle/>
        <a:p>
          <a:endParaRPr lang="ru-RU"/>
        </a:p>
      </dgm:t>
    </dgm:pt>
    <dgm:pt modelId="{A8B0A9FB-8094-46D7-B083-BA44616ED2D7}" type="pres">
      <dgm:prSet presAssocID="{AFB6C6CC-408F-4BE7-9D53-DCF5B65A5710}" presName="topSpace" presStyleCnt="0"/>
      <dgm:spPr/>
      <dgm:t>
        <a:bodyPr/>
        <a:lstStyle/>
        <a:p>
          <a:endParaRPr lang="ru-RU"/>
        </a:p>
      </dgm:t>
    </dgm:pt>
    <dgm:pt modelId="{C7DE6FC7-8C0D-4CC6-AC02-21F7DB9D9FE2}" type="pres">
      <dgm:prSet presAssocID="{AFB6C6CC-408F-4BE7-9D53-DCF5B65A5710}" presName="firstComp" presStyleCnt="0"/>
      <dgm:spPr/>
      <dgm:t>
        <a:bodyPr/>
        <a:lstStyle/>
        <a:p>
          <a:endParaRPr lang="ru-RU"/>
        </a:p>
      </dgm:t>
    </dgm:pt>
    <dgm:pt modelId="{6A0F6797-9610-460F-95FA-FCED15DC69F9}" type="pres">
      <dgm:prSet presAssocID="{AFB6C6CC-408F-4BE7-9D53-DCF5B65A5710}" presName="firstChild" presStyleLbl="bgAccFollowNode1" presStyleIdx="3" presStyleCnt="4" custScaleX="116707" custLinFactNeighborX="-21006" custLinFactNeighborY="2722"/>
      <dgm:spPr/>
      <dgm:t>
        <a:bodyPr/>
        <a:lstStyle/>
        <a:p>
          <a:endParaRPr lang="ru-RU"/>
        </a:p>
      </dgm:t>
    </dgm:pt>
    <dgm:pt modelId="{065FC29C-DA81-44AE-ADAC-47273B5751F8}" type="pres">
      <dgm:prSet presAssocID="{AFB6C6CC-408F-4BE7-9D53-DCF5B65A5710}" presName="first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DF331-A350-4F9D-BB6A-0CA41F337FDA}" type="pres">
      <dgm:prSet presAssocID="{AFB6C6CC-408F-4BE7-9D53-DCF5B65A5710}" presName="negSpace" presStyleCnt="0"/>
      <dgm:spPr/>
      <dgm:t>
        <a:bodyPr/>
        <a:lstStyle/>
        <a:p>
          <a:endParaRPr lang="ru-RU"/>
        </a:p>
      </dgm:t>
    </dgm:pt>
    <dgm:pt modelId="{D6905D3D-2A54-40F6-AE1C-066A2F85B5D2}" type="pres">
      <dgm:prSet presAssocID="{AFB6C6CC-408F-4BE7-9D53-DCF5B65A5710}" presName="circle" presStyleLbl="node1" presStyleIdx="3" presStyleCnt="4" custScaleX="138607" custScaleY="124289" custLinFactNeighborX="-33533" custLinFactNeighborY="-43051"/>
      <dgm:spPr/>
      <dgm:t>
        <a:bodyPr/>
        <a:lstStyle/>
        <a:p>
          <a:endParaRPr lang="ru-RU"/>
        </a:p>
      </dgm:t>
    </dgm:pt>
  </dgm:ptLst>
  <dgm:cxnLst>
    <dgm:cxn modelId="{231CCF85-CFC0-4542-83EC-385035526444}" srcId="{021A0C00-D2F8-4DAE-945D-7EAA1271350F}" destId="{EBF33FBB-BD6B-452A-8DF3-26B302A8100F}" srcOrd="0" destOrd="0" parTransId="{319FDD13-D20D-4CBB-A7C7-D706325B7AFD}" sibTransId="{1ED31CAB-5446-43B7-930F-F553D7EB637C}"/>
    <dgm:cxn modelId="{2F276771-2DB0-47C9-A1CF-C9AF905B8E10}" type="presOf" srcId="{AFB6C6CC-408F-4BE7-9D53-DCF5B65A5710}" destId="{D6905D3D-2A54-40F6-AE1C-066A2F85B5D2}" srcOrd="0" destOrd="0" presId="urn:microsoft.com/office/officeart/2005/8/layout/hList9"/>
    <dgm:cxn modelId="{A125A3EE-FA40-4397-9F72-455DF35EB51A}" type="presOf" srcId="{EBF33FBB-BD6B-452A-8DF3-26B302A8100F}" destId="{D761F848-2D3F-4842-8D3C-29A2408BD5CA}" srcOrd="1" destOrd="0" presId="urn:microsoft.com/office/officeart/2005/8/layout/hList9"/>
    <dgm:cxn modelId="{0A7C8F52-B7E3-4545-AB23-4F943A7CBA85}" type="presOf" srcId="{EBF33FBB-BD6B-452A-8DF3-26B302A8100F}" destId="{8191ED9C-F09F-4D5E-B542-7B5BB84AF328}" srcOrd="0" destOrd="0" presId="urn:microsoft.com/office/officeart/2005/8/layout/hList9"/>
    <dgm:cxn modelId="{7B7A58E8-5EF5-4130-835A-3AE47BC24CA9}" type="presOf" srcId="{A6E76746-D0D1-4733-A854-DC08988D2682}" destId="{065FC29C-DA81-44AE-ADAC-47273B5751F8}" srcOrd="1" destOrd="0" presId="urn:microsoft.com/office/officeart/2005/8/layout/hList9"/>
    <dgm:cxn modelId="{A493BA65-7369-4CBC-818C-BC942FBEAEC3}" srcId="{144EAF20-B2AB-4502-B33E-1CF11C72D806}" destId="{07B0C926-2E1D-443D-A842-5C82EBE3514E}" srcOrd="1" destOrd="0" parTransId="{71850991-5B55-4EFA-91B7-79301E515B17}" sibTransId="{C6D838DD-BB8F-4702-A13A-9FB6FAFA0413}"/>
    <dgm:cxn modelId="{78924823-7A57-4503-908C-18BD2CEB1B05}" type="presOf" srcId="{A5D1E796-9690-4A01-B319-8853AEDD4739}" destId="{B1A7531F-78B6-491B-9F03-360AF8DC8FED}" srcOrd="0" destOrd="0" presId="urn:microsoft.com/office/officeart/2005/8/layout/hList9"/>
    <dgm:cxn modelId="{93B13A2E-B704-47D8-8247-6B6F43F0A77D}" srcId="{144EAF20-B2AB-4502-B33E-1CF11C72D806}" destId="{021A0C00-D2F8-4DAE-945D-7EAA1271350F}" srcOrd="0" destOrd="0" parTransId="{D5280CA7-E0C4-47F9-9C28-F0B0B7A9E9C1}" sibTransId="{742682FF-1D60-4448-B577-A33C0D44FCA5}"/>
    <dgm:cxn modelId="{5AFBEAB2-2393-42AB-AE77-0B1C8D381FFB}" type="presOf" srcId="{144EAF20-B2AB-4502-B33E-1CF11C72D806}" destId="{4FEE17C0-C896-4AE8-AFDC-56F6DF64E32B}" srcOrd="0" destOrd="0" presId="urn:microsoft.com/office/officeart/2005/8/layout/hList9"/>
    <dgm:cxn modelId="{00A9C8DC-FAD1-40D2-81C8-071DEEDFD023}" type="presOf" srcId="{5FEE2955-8297-4B42-BE70-1A082BFD2165}" destId="{D8DCC6F8-4540-4C67-B43E-39CE299AE11E}" srcOrd="1" destOrd="0" presId="urn:microsoft.com/office/officeart/2005/8/layout/hList9"/>
    <dgm:cxn modelId="{449E751D-D647-405F-9B59-7554F6BE8E2E}" srcId="{AFB6C6CC-408F-4BE7-9D53-DCF5B65A5710}" destId="{A6E76746-D0D1-4733-A854-DC08988D2682}" srcOrd="0" destOrd="0" parTransId="{36FF4215-742D-4FCF-94F1-44DD6736C8DF}" sibTransId="{8B4BB58E-C188-4970-8198-D711CB27B7CA}"/>
    <dgm:cxn modelId="{6182843D-82CC-4140-8872-3BD070832467}" type="presOf" srcId="{021A0C00-D2F8-4DAE-945D-7EAA1271350F}" destId="{716E3F27-146F-4D13-81EB-626B0DE3BB55}" srcOrd="0" destOrd="0" presId="urn:microsoft.com/office/officeart/2005/8/layout/hList9"/>
    <dgm:cxn modelId="{49DBC0EF-1629-4DEA-9FED-9F1FC3062F9D}" srcId="{07B0C926-2E1D-443D-A842-5C82EBE3514E}" destId="{A5D1E796-9690-4A01-B319-8853AEDD4739}" srcOrd="0" destOrd="0" parTransId="{109271D4-D929-45EA-8DF1-9B59645C9FE2}" sibTransId="{AAFF6E6E-BF44-4651-8B79-792141BAF33A}"/>
    <dgm:cxn modelId="{DF4F18FE-8BBA-4C07-AF03-2938BCB83DE7}" srcId="{F53FCCCB-5BC3-46B6-A51A-CB4F3F7BB843}" destId="{5FEE2955-8297-4B42-BE70-1A082BFD2165}" srcOrd="0" destOrd="0" parTransId="{167BD223-CD9B-4DA1-B561-02B9A7DDF999}" sibTransId="{2594A3AE-C36F-4ABC-84C3-CBEEA7DB8E7F}"/>
    <dgm:cxn modelId="{A96E97B1-F456-4C1B-A1F8-5F0231A4EC07}" srcId="{144EAF20-B2AB-4502-B33E-1CF11C72D806}" destId="{AFB6C6CC-408F-4BE7-9D53-DCF5B65A5710}" srcOrd="3" destOrd="0" parTransId="{B1EC72AB-E0EC-4E94-B148-D8838DEB50C3}" sibTransId="{0B5FB25A-1136-4936-920F-47159D36F6F3}"/>
    <dgm:cxn modelId="{FF673B15-DF06-447D-87B6-3082CF7EB8A4}" type="presOf" srcId="{A6E76746-D0D1-4733-A854-DC08988D2682}" destId="{6A0F6797-9610-460F-95FA-FCED15DC69F9}" srcOrd="0" destOrd="0" presId="urn:microsoft.com/office/officeart/2005/8/layout/hList9"/>
    <dgm:cxn modelId="{944630CA-6791-4EE4-AFBE-B0156B598027}" type="presOf" srcId="{F53FCCCB-5BC3-46B6-A51A-CB4F3F7BB843}" destId="{14D45DB6-9F3E-407D-9EA1-E9C52A64A190}" srcOrd="0" destOrd="0" presId="urn:microsoft.com/office/officeart/2005/8/layout/hList9"/>
    <dgm:cxn modelId="{D360721E-9C9D-4126-805B-198B60775BF2}" type="presOf" srcId="{5FEE2955-8297-4B42-BE70-1A082BFD2165}" destId="{3590376E-F7F2-4CC7-B24A-3BE7D126C441}" srcOrd="0" destOrd="0" presId="urn:microsoft.com/office/officeart/2005/8/layout/hList9"/>
    <dgm:cxn modelId="{4E5AC1F8-6CCD-4F9E-9172-EF82F6999FB9}" srcId="{144EAF20-B2AB-4502-B33E-1CF11C72D806}" destId="{F53FCCCB-5BC3-46B6-A51A-CB4F3F7BB843}" srcOrd="2" destOrd="0" parTransId="{2F7C8303-7F79-43BA-ACC8-837B8897533C}" sibTransId="{BEE9243D-5DFC-41FF-9F11-F7742F491B33}"/>
    <dgm:cxn modelId="{F6DE6900-4911-456A-89F3-FC3778409C22}" type="presOf" srcId="{07B0C926-2E1D-443D-A842-5C82EBE3514E}" destId="{36F83C0A-B94E-475E-8B88-11C4D60B3307}" srcOrd="0" destOrd="0" presId="urn:microsoft.com/office/officeart/2005/8/layout/hList9"/>
    <dgm:cxn modelId="{3EA12052-3D47-4A41-9CCC-73C71DC5E976}" type="presOf" srcId="{A5D1E796-9690-4A01-B319-8853AEDD4739}" destId="{B6CBCFEE-ED6A-434B-95B0-C7C869BEAA3B}" srcOrd="1" destOrd="0" presId="urn:microsoft.com/office/officeart/2005/8/layout/hList9"/>
    <dgm:cxn modelId="{4863999F-C0F9-4368-8F18-EF28EBF9E3E0}" type="presParOf" srcId="{4FEE17C0-C896-4AE8-AFDC-56F6DF64E32B}" destId="{77EE03EF-1FE4-4511-8F12-97FE643965A8}" srcOrd="0" destOrd="0" presId="urn:microsoft.com/office/officeart/2005/8/layout/hList9"/>
    <dgm:cxn modelId="{B4322984-7289-40E5-A7F2-C28B376D1553}" type="presParOf" srcId="{4FEE17C0-C896-4AE8-AFDC-56F6DF64E32B}" destId="{B0F5B675-FFD7-4594-B8EF-1F392489363F}" srcOrd="1" destOrd="0" presId="urn:microsoft.com/office/officeart/2005/8/layout/hList9"/>
    <dgm:cxn modelId="{D1FAD147-9CC3-4780-AD8C-D5B06CC3F1E4}" type="presParOf" srcId="{B0F5B675-FFD7-4594-B8EF-1F392489363F}" destId="{56E96195-DCC7-437A-A146-7F25F582A971}" srcOrd="0" destOrd="0" presId="urn:microsoft.com/office/officeart/2005/8/layout/hList9"/>
    <dgm:cxn modelId="{2C41A878-F767-403C-903C-3A48948F8789}" type="presParOf" srcId="{B0F5B675-FFD7-4594-B8EF-1F392489363F}" destId="{13FF346D-62C7-4F07-9C7F-EE5A96969BBA}" srcOrd="1" destOrd="0" presId="urn:microsoft.com/office/officeart/2005/8/layout/hList9"/>
    <dgm:cxn modelId="{C4276BC8-D873-484F-87D1-DE8E8BD0B3CA}" type="presParOf" srcId="{13FF346D-62C7-4F07-9C7F-EE5A96969BBA}" destId="{8191ED9C-F09F-4D5E-B542-7B5BB84AF328}" srcOrd="0" destOrd="0" presId="urn:microsoft.com/office/officeart/2005/8/layout/hList9"/>
    <dgm:cxn modelId="{DF7CDD7C-A017-4503-B03E-BBC41B7203B2}" type="presParOf" srcId="{13FF346D-62C7-4F07-9C7F-EE5A96969BBA}" destId="{D761F848-2D3F-4842-8D3C-29A2408BD5CA}" srcOrd="1" destOrd="0" presId="urn:microsoft.com/office/officeart/2005/8/layout/hList9"/>
    <dgm:cxn modelId="{DCF71369-CCFD-4F5A-AE92-88BACDF8D9FF}" type="presParOf" srcId="{4FEE17C0-C896-4AE8-AFDC-56F6DF64E32B}" destId="{3C0BD43E-135D-46F4-A547-F5A85F2B12A3}" srcOrd="2" destOrd="0" presId="urn:microsoft.com/office/officeart/2005/8/layout/hList9"/>
    <dgm:cxn modelId="{2E4E6F76-27F6-4A01-B47C-410EC535E9DA}" type="presParOf" srcId="{4FEE17C0-C896-4AE8-AFDC-56F6DF64E32B}" destId="{716E3F27-146F-4D13-81EB-626B0DE3BB55}" srcOrd="3" destOrd="0" presId="urn:microsoft.com/office/officeart/2005/8/layout/hList9"/>
    <dgm:cxn modelId="{62C45566-1F3F-4C51-9197-0860C4CF4FA6}" type="presParOf" srcId="{4FEE17C0-C896-4AE8-AFDC-56F6DF64E32B}" destId="{12A52079-65B5-417B-A28A-981C27926745}" srcOrd="4" destOrd="0" presId="urn:microsoft.com/office/officeart/2005/8/layout/hList9"/>
    <dgm:cxn modelId="{65350427-4477-4768-9343-BF62D2439328}" type="presParOf" srcId="{4FEE17C0-C896-4AE8-AFDC-56F6DF64E32B}" destId="{F68709EE-6DF2-4A0C-8908-020BC092B92B}" srcOrd="5" destOrd="0" presId="urn:microsoft.com/office/officeart/2005/8/layout/hList9"/>
    <dgm:cxn modelId="{5711B6AA-14E0-4C96-9323-F992B7880FBC}" type="presParOf" srcId="{4FEE17C0-C896-4AE8-AFDC-56F6DF64E32B}" destId="{7F84E86C-0CFC-4F99-A170-0F1CD5C21748}" srcOrd="6" destOrd="0" presId="urn:microsoft.com/office/officeart/2005/8/layout/hList9"/>
    <dgm:cxn modelId="{392F92CD-0914-4097-8F8E-BB60A4798B28}" type="presParOf" srcId="{7F84E86C-0CFC-4F99-A170-0F1CD5C21748}" destId="{AB22D7D6-2069-4C4B-8800-C01AF74FDC5C}" srcOrd="0" destOrd="0" presId="urn:microsoft.com/office/officeart/2005/8/layout/hList9"/>
    <dgm:cxn modelId="{3413C726-2BD9-40A4-B3A6-BBB3C4D6138F}" type="presParOf" srcId="{7F84E86C-0CFC-4F99-A170-0F1CD5C21748}" destId="{CCFDAE6C-9E96-406A-89A0-98EB88D28C6B}" srcOrd="1" destOrd="0" presId="urn:microsoft.com/office/officeart/2005/8/layout/hList9"/>
    <dgm:cxn modelId="{75F04BBE-FB6B-469F-8F29-82C7D6712E60}" type="presParOf" srcId="{CCFDAE6C-9E96-406A-89A0-98EB88D28C6B}" destId="{B1A7531F-78B6-491B-9F03-360AF8DC8FED}" srcOrd="0" destOrd="0" presId="urn:microsoft.com/office/officeart/2005/8/layout/hList9"/>
    <dgm:cxn modelId="{19DD0624-5D32-4097-877C-5F73B878BCD0}" type="presParOf" srcId="{CCFDAE6C-9E96-406A-89A0-98EB88D28C6B}" destId="{B6CBCFEE-ED6A-434B-95B0-C7C869BEAA3B}" srcOrd="1" destOrd="0" presId="urn:microsoft.com/office/officeart/2005/8/layout/hList9"/>
    <dgm:cxn modelId="{2AA2B54E-8457-4703-A6BE-161D8A9E0E56}" type="presParOf" srcId="{4FEE17C0-C896-4AE8-AFDC-56F6DF64E32B}" destId="{5DFA8B69-A2B0-451D-BC5B-A91CD3D9F6E7}" srcOrd="7" destOrd="0" presId="urn:microsoft.com/office/officeart/2005/8/layout/hList9"/>
    <dgm:cxn modelId="{16C6D3B5-63CC-4463-AC84-9F10B371CFE7}" type="presParOf" srcId="{4FEE17C0-C896-4AE8-AFDC-56F6DF64E32B}" destId="{36F83C0A-B94E-475E-8B88-11C4D60B3307}" srcOrd="8" destOrd="0" presId="urn:microsoft.com/office/officeart/2005/8/layout/hList9"/>
    <dgm:cxn modelId="{9883C520-DBBE-4FD8-B0ED-AA00ED1B97D3}" type="presParOf" srcId="{4FEE17C0-C896-4AE8-AFDC-56F6DF64E32B}" destId="{4F543910-0D51-4114-85B4-AF1A6F2EA948}" srcOrd="9" destOrd="0" presId="urn:microsoft.com/office/officeart/2005/8/layout/hList9"/>
    <dgm:cxn modelId="{4C837C6F-4CEE-4689-8AEC-F0D97EB5CFE0}" type="presParOf" srcId="{4FEE17C0-C896-4AE8-AFDC-56F6DF64E32B}" destId="{FD6F045A-E537-4CA5-B9D9-D2749B8E0507}" srcOrd="10" destOrd="0" presId="urn:microsoft.com/office/officeart/2005/8/layout/hList9"/>
    <dgm:cxn modelId="{5F126C6D-8D9D-439D-93D3-934FB67103CA}" type="presParOf" srcId="{4FEE17C0-C896-4AE8-AFDC-56F6DF64E32B}" destId="{1003E7F5-E978-4A2A-ABC9-C65FD742E4FC}" srcOrd="11" destOrd="0" presId="urn:microsoft.com/office/officeart/2005/8/layout/hList9"/>
    <dgm:cxn modelId="{BBF2FFA9-2A45-4740-A56D-AE64ACAB8F81}" type="presParOf" srcId="{1003E7F5-E978-4A2A-ABC9-C65FD742E4FC}" destId="{0565AA5F-E636-4674-9FE1-46EBA9476972}" srcOrd="0" destOrd="0" presId="urn:microsoft.com/office/officeart/2005/8/layout/hList9"/>
    <dgm:cxn modelId="{C72E002E-EFF7-488D-BFC1-056B3D9BDFDC}" type="presParOf" srcId="{1003E7F5-E978-4A2A-ABC9-C65FD742E4FC}" destId="{80CC9CCD-49B4-4ED8-8E88-6225E647F1E4}" srcOrd="1" destOrd="0" presId="urn:microsoft.com/office/officeart/2005/8/layout/hList9"/>
    <dgm:cxn modelId="{22DFE8DD-F959-4FB6-AAE7-794837CA51FA}" type="presParOf" srcId="{80CC9CCD-49B4-4ED8-8E88-6225E647F1E4}" destId="{3590376E-F7F2-4CC7-B24A-3BE7D126C441}" srcOrd="0" destOrd="0" presId="urn:microsoft.com/office/officeart/2005/8/layout/hList9"/>
    <dgm:cxn modelId="{65FA98FA-C903-48CF-A16B-5B74DF7B9915}" type="presParOf" srcId="{80CC9CCD-49B4-4ED8-8E88-6225E647F1E4}" destId="{D8DCC6F8-4540-4C67-B43E-39CE299AE11E}" srcOrd="1" destOrd="0" presId="urn:microsoft.com/office/officeart/2005/8/layout/hList9"/>
    <dgm:cxn modelId="{F5DEDE3D-0DD3-4CD7-B500-AE85E37A7C9A}" type="presParOf" srcId="{4FEE17C0-C896-4AE8-AFDC-56F6DF64E32B}" destId="{CAA1CACE-7974-45AB-934E-F317EC998AD5}" srcOrd="12" destOrd="0" presId="urn:microsoft.com/office/officeart/2005/8/layout/hList9"/>
    <dgm:cxn modelId="{99F69F13-6464-4BA8-B7F0-600C6F373F36}" type="presParOf" srcId="{4FEE17C0-C896-4AE8-AFDC-56F6DF64E32B}" destId="{14D45DB6-9F3E-407D-9EA1-E9C52A64A190}" srcOrd="13" destOrd="0" presId="urn:microsoft.com/office/officeart/2005/8/layout/hList9"/>
    <dgm:cxn modelId="{91C97D1F-0F11-4AA7-BEAF-049AD30DCDDE}" type="presParOf" srcId="{4FEE17C0-C896-4AE8-AFDC-56F6DF64E32B}" destId="{4F90C1BC-C50C-4ED6-BB3E-ACD16CF1C6FC}" srcOrd="14" destOrd="0" presId="urn:microsoft.com/office/officeart/2005/8/layout/hList9"/>
    <dgm:cxn modelId="{4E661022-0DFC-4E9D-BAE6-9773780B27DF}" type="presParOf" srcId="{4FEE17C0-C896-4AE8-AFDC-56F6DF64E32B}" destId="{BF83DE64-A087-416F-8829-3DABCD774FFF}" srcOrd="15" destOrd="0" presId="urn:microsoft.com/office/officeart/2005/8/layout/hList9"/>
    <dgm:cxn modelId="{E4492E9F-419A-4A37-85C1-EE8078CED5EB}" type="presParOf" srcId="{4FEE17C0-C896-4AE8-AFDC-56F6DF64E32B}" destId="{5F285BFA-9255-4022-87A4-D411C6D7E07B}" srcOrd="16" destOrd="0" presId="urn:microsoft.com/office/officeart/2005/8/layout/hList9"/>
    <dgm:cxn modelId="{CC08DE8A-2DA0-4CD8-BEC5-52ABE55BDF10}" type="presParOf" srcId="{5F285BFA-9255-4022-87A4-D411C6D7E07B}" destId="{A8B0A9FB-8094-46D7-B083-BA44616ED2D7}" srcOrd="0" destOrd="0" presId="urn:microsoft.com/office/officeart/2005/8/layout/hList9"/>
    <dgm:cxn modelId="{84681AF9-81F8-481B-81E9-F1EDFA738518}" type="presParOf" srcId="{5F285BFA-9255-4022-87A4-D411C6D7E07B}" destId="{C7DE6FC7-8C0D-4CC6-AC02-21F7DB9D9FE2}" srcOrd="1" destOrd="0" presId="urn:microsoft.com/office/officeart/2005/8/layout/hList9"/>
    <dgm:cxn modelId="{BF966C5A-4756-46F2-96CD-7F999D88C7BB}" type="presParOf" srcId="{C7DE6FC7-8C0D-4CC6-AC02-21F7DB9D9FE2}" destId="{6A0F6797-9610-460F-95FA-FCED15DC69F9}" srcOrd="0" destOrd="0" presId="urn:microsoft.com/office/officeart/2005/8/layout/hList9"/>
    <dgm:cxn modelId="{96FCF422-E7BA-44DF-9F22-6C283856FDC2}" type="presParOf" srcId="{C7DE6FC7-8C0D-4CC6-AC02-21F7DB9D9FE2}" destId="{065FC29C-DA81-44AE-ADAC-47273B5751F8}" srcOrd="1" destOrd="0" presId="urn:microsoft.com/office/officeart/2005/8/layout/hList9"/>
    <dgm:cxn modelId="{61FC2279-A68E-4257-B27F-FFFF6FE66DA7}" type="presParOf" srcId="{4FEE17C0-C896-4AE8-AFDC-56F6DF64E32B}" destId="{C48DF331-A350-4F9D-BB6A-0CA41F337FDA}" srcOrd="17" destOrd="0" presId="urn:microsoft.com/office/officeart/2005/8/layout/hList9"/>
    <dgm:cxn modelId="{5E731256-8E25-43D2-9D71-636902BF248E}" type="presParOf" srcId="{4FEE17C0-C896-4AE8-AFDC-56F6DF64E32B}" destId="{D6905D3D-2A54-40F6-AE1C-066A2F85B5D2}" srcOrd="18" destOrd="0" presId="urn:microsoft.com/office/officeart/2005/8/layout/hList9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1ED9C-F09F-4D5E-B542-7B5BB84AF328}">
      <dsp:nvSpPr>
        <dsp:cNvPr id="0" name=""/>
        <dsp:cNvSpPr/>
      </dsp:nvSpPr>
      <dsp:spPr>
        <a:xfrm>
          <a:off x="521798" y="1317437"/>
          <a:ext cx="1789499" cy="105130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Century Gothic" panose="020B0502020202020204" pitchFamily="34" charset="0"/>
              <a:cs typeface="Arial" panose="020B0604020202020204" pitchFamily="34" charset="0"/>
            </a:rPr>
            <a:t>Рыбий жир медицинский</a:t>
          </a:r>
          <a:endParaRPr lang="ru-RU" sz="1500" b="1" kern="1200" dirty="0">
            <a:latin typeface="Century Gothic" panose="020B0502020202020204" pitchFamily="34" charset="0"/>
          </a:endParaRPr>
        </a:p>
      </dsp:txBody>
      <dsp:txXfrm>
        <a:off x="808117" y="1317437"/>
        <a:ext cx="1503179" cy="1051309"/>
      </dsp:txXfrm>
    </dsp:sp>
    <dsp:sp modelId="{716E3F27-146F-4D13-81EB-626B0DE3BB55}">
      <dsp:nvSpPr>
        <dsp:cNvPr id="0" name=""/>
        <dsp:cNvSpPr/>
      </dsp:nvSpPr>
      <dsp:spPr>
        <a:xfrm>
          <a:off x="-47994" y="537787"/>
          <a:ext cx="1240136" cy="113155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Предмет торгов</a:t>
          </a:r>
          <a:endParaRPr lang="ru-RU" sz="1300" b="1" kern="1200" dirty="0"/>
        </a:p>
      </dsp:txBody>
      <dsp:txXfrm>
        <a:off x="133620" y="703500"/>
        <a:ext cx="876908" cy="800132"/>
      </dsp:txXfrm>
    </dsp:sp>
    <dsp:sp modelId="{B1A7531F-78B6-491B-9F03-360AF8DC8FED}">
      <dsp:nvSpPr>
        <dsp:cNvPr id="0" name=""/>
        <dsp:cNvSpPr/>
      </dsp:nvSpPr>
      <dsp:spPr>
        <a:xfrm>
          <a:off x="3422219" y="1320282"/>
          <a:ext cx="1403302" cy="936003"/>
        </a:xfrm>
        <a:prstGeom prst="rect">
          <a:avLst/>
        </a:prstGeom>
        <a:solidFill>
          <a:schemeClr val="accent2">
            <a:tint val="40000"/>
            <a:alpha val="90000"/>
            <a:hueOff val="753435"/>
            <a:satOff val="281"/>
            <a:lumOff val="3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753435"/>
              <a:satOff val="281"/>
              <a:lumOff val="35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latin typeface="Century Gothic" panose="020B0502020202020204" pitchFamily="34" charset="0"/>
            </a:rPr>
            <a:t>15</a:t>
          </a:r>
          <a:r>
            <a:rPr lang="ru-RU" sz="2800" b="1" i="0" kern="1200" dirty="0" smtClean="0"/>
            <a:t> </a:t>
          </a:r>
          <a:endParaRPr lang="ru-RU" sz="1400" b="1" kern="1200" dirty="0"/>
        </a:p>
      </dsp:txBody>
      <dsp:txXfrm>
        <a:off x="3646747" y="1320282"/>
        <a:ext cx="1178774" cy="936003"/>
      </dsp:txXfrm>
    </dsp:sp>
    <dsp:sp modelId="{36F83C0A-B94E-475E-8B88-11C4D60B3307}">
      <dsp:nvSpPr>
        <dsp:cNvPr id="0" name=""/>
        <dsp:cNvSpPr/>
      </dsp:nvSpPr>
      <dsp:spPr>
        <a:xfrm>
          <a:off x="2716675" y="593255"/>
          <a:ext cx="1105353" cy="1127507"/>
        </a:xfrm>
        <a:prstGeom prst="ellipse">
          <a:avLst/>
        </a:prstGeom>
        <a:gradFill rotWithShape="0">
          <a:gsLst>
            <a:gs pos="0">
              <a:schemeClr val="accent2">
                <a:hueOff val="1080030"/>
                <a:satOff val="150"/>
                <a:lumOff val="131"/>
                <a:alphaOff val="0"/>
                <a:shade val="85000"/>
                <a:satMod val="130000"/>
              </a:schemeClr>
            </a:gs>
            <a:gs pos="34000">
              <a:schemeClr val="accent2">
                <a:hueOff val="1080030"/>
                <a:satOff val="150"/>
                <a:lumOff val="131"/>
                <a:alphaOff val="0"/>
                <a:shade val="87000"/>
                <a:satMod val="125000"/>
              </a:schemeClr>
            </a:gs>
            <a:gs pos="70000">
              <a:schemeClr val="accent2">
                <a:hueOff val="1080030"/>
                <a:satOff val="150"/>
                <a:lumOff val="13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1080030"/>
                <a:satOff val="150"/>
                <a:lumOff val="13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Размер лота (тонн)</a:t>
          </a:r>
          <a:endParaRPr lang="ru-RU" sz="1300" b="1" kern="1200" dirty="0"/>
        </a:p>
      </dsp:txBody>
      <dsp:txXfrm>
        <a:off x="2878550" y="758375"/>
        <a:ext cx="781603" cy="797267"/>
      </dsp:txXfrm>
    </dsp:sp>
    <dsp:sp modelId="{3590376E-F7F2-4CC7-B24A-3BE7D126C441}">
      <dsp:nvSpPr>
        <dsp:cNvPr id="0" name=""/>
        <dsp:cNvSpPr/>
      </dsp:nvSpPr>
      <dsp:spPr>
        <a:xfrm>
          <a:off x="5847501" y="1337505"/>
          <a:ext cx="2127685" cy="934936"/>
        </a:xfrm>
        <a:prstGeom prst="rect">
          <a:avLst/>
        </a:prstGeom>
        <a:solidFill>
          <a:schemeClr val="accent2">
            <a:tint val="40000"/>
            <a:alpha val="90000"/>
            <a:hueOff val="1506870"/>
            <a:satOff val="562"/>
            <a:lumOff val="7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506870"/>
              <a:satOff val="562"/>
              <a:lumOff val="71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entury Gothic" panose="020B0502020202020204" pitchFamily="34" charset="0"/>
            </a:rPr>
            <a:t>6 750 000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6187930" y="1337505"/>
        <a:ext cx="1787255" cy="934936"/>
      </dsp:txXfrm>
    </dsp:sp>
    <dsp:sp modelId="{14D45DB6-9F3E-407D-9EA1-E9C52A64A190}">
      <dsp:nvSpPr>
        <dsp:cNvPr id="0" name=""/>
        <dsp:cNvSpPr/>
      </dsp:nvSpPr>
      <dsp:spPr>
        <a:xfrm>
          <a:off x="5042030" y="509618"/>
          <a:ext cx="1231454" cy="1155657"/>
        </a:xfrm>
        <a:prstGeom prst="ellipse">
          <a:avLst/>
        </a:prstGeom>
        <a:gradFill rotWithShape="0">
          <a:gsLst>
            <a:gs pos="0">
              <a:schemeClr val="accent2">
                <a:hueOff val="2160060"/>
                <a:satOff val="301"/>
                <a:lumOff val="261"/>
                <a:alphaOff val="0"/>
                <a:shade val="85000"/>
                <a:satMod val="130000"/>
              </a:schemeClr>
            </a:gs>
            <a:gs pos="34000">
              <a:schemeClr val="accent2">
                <a:hueOff val="2160060"/>
                <a:satOff val="301"/>
                <a:lumOff val="261"/>
                <a:alphaOff val="0"/>
                <a:shade val="87000"/>
                <a:satMod val="125000"/>
              </a:schemeClr>
            </a:gs>
            <a:gs pos="70000">
              <a:schemeClr val="accent2">
                <a:hueOff val="2160060"/>
                <a:satOff val="301"/>
                <a:lumOff val="26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2160060"/>
                <a:satOff val="301"/>
                <a:lumOff val="26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Стартовая цена лота (рублей)</a:t>
          </a:r>
          <a:endParaRPr lang="ru-RU" sz="1300" b="1" kern="1200" dirty="0"/>
        </a:p>
      </dsp:txBody>
      <dsp:txXfrm>
        <a:off x="5222372" y="678860"/>
        <a:ext cx="870770" cy="817173"/>
      </dsp:txXfrm>
    </dsp:sp>
    <dsp:sp modelId="{6A0F6797-9610-460F-95FA-FCED15DC69F9}">
      <dsp:nvSpPr>
        <dsp:cNvPr id="0" name=""/>
        <dsp:cNvSpPr/>
      </dsp:nvSpPr>
      <dsp:spPr>
        <a:xfrm>
          <a:off x="8867643" y="1299756"/>
          <a:ext cx="1911372" cy="936003"/>
        </a:xfrm>
        <a:prstGeom prst="rect">
          <a:avLst/>
        </a:prstGeom>
        <a:solidFill>
          <a:schemeClr val="accent2">
            <a:tint val="40000"/>
            <a:alpha val="90000"/>
            <a:hueOff val="2260305"/>
            <a:satOff val="843"/>
            <a:lumOff val="10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2260305"/>
              <a:satOff val="843"/>
              <a:lumOff val="106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latin typeface="Century Gothic" panose="020B0502020202020204" pitchFamily="34" charset="0"/>
            </a:rPr>
            <a:t>20 000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9173462" y="1299756"/>
        <a:ext cx="1605552" cy="936003"/>
      </dsp:txXfrm>
    </dsp:sp>
    <dsp:sp modelId="{D6905D3D-2A54-40F6-AE1C-066A2F85B5D2}">
      <dsp:nvSpPr>
        <dsp:cNvPr id="0" name=""/>
        <dsp:cNvSpPr/>
      </dsp:nvSpPr>
      <dsp:spPr>
        <a:xfrm>
          <a:off x="8249770" y="497306"/>
          <a:ext cx="1296717" cy="1162767"/>
        </a:xfrm>
        <a:prstGeom prst="ellipse">
          <a:avLst/>
        </a:prstGeom>
        <a:gradFill rotWithShape="0">
          <a:gsLst>
            <a:gs pos="0">
              <a:schemeClr val="accent2">
                <a:hueOff val="3240090"/>
                <a:satOff val="451"/>
                <a:lumOff val="392"/>
                <a:alphaOff val="0"/>
                <a:shade val="85000"/>
                <a:satMod val="130000"/>
              </a:schemeClr>
            </a:gs>
            <a:gs pos="34000">
              <a:schemeClr val="accent2">
                <a:hueOff val="3240090"/>
                <a:satOff val="451"/>
                <a:lumOff val="392"/>
                <a:alphaOff val="0"/>
                <a:shade val="87000"/>
                <a:satMod val="125000"/>
              </a:schemeClr>
            </a:gs>
            <a:gs pos="70000">
              <a:schemeClr val="accent2">
                <a:hueOff val="3240090"/>
                <a:satOff val="451"/>
                <a:lumOff val="392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3240090"/>
                <a:satOff val="451"/>
                <a:lumOff val="392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Шаг измен. цены (рублей)</a:t>
          </a:r>
          <a:endParaRPr lang="ru-RU" sz="1300" b="1" kern="1200" dirty="0"/>
        </a:p>
      </dsp:txBody>
      <dsp:txXfrm>
        <a:off x="8439670" y="667589"/>
        <a:ext cx="916917" cy="822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72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4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25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00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1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54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24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794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84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53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27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7514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9976919" y="168551"/>
            <a:ext cx="1353966" cy="1258086"/>
          </a:xfrm>
          <a:prstGeom prst="ellipse">
            <a:avLst/>
          </a:prstGeom>
          <a:gradFill flip="none" rotWithShape="1">
            <a:gsLst>
              <a:gs pos="16000">
                <a:schemeClr val="accent4">
                  <a:lumMod val="40000"/>
                  <a:lumOff val="60000"/>
                </a:schemeClr>
              </a:gs>
              <a:gs pos="0">
                <a:schemeClr val="tx2">
                  <a:lumMod val="40000"/>
                  <a:lumOff val="60000"/>
                </a:schemeClr>
              </a:gs>
              <a:gs pos="39000">
                <a:schemeClr val="accent4">
                  <a:lumMod val="40000"/>
                  <a:lumOff val="60000"/>
                </a:schemeClr>
              </a:gs>
              <a:gs pos="67000">
                <a:schemeClr val="accent4">
                  <a:lumMod val="60000"/>
                  <a:lumOff val="40000"/>
                </a:schemeClr>
              </a:gs>
              <a:gs pos="97000">
                <a:schemeClr val="accent4">
                  <a:lumMod val="7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2249" y="1844769"/>
            <a:ext cx="3702322" cy="246886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4" name="Прямоугольник 3"/>
          <p:cNvSpPr/>
          <p:nvPr/>
        </p:nvSpPr>
        <p:spPr>
          <a:xfrm>
            <a:off x="465521" y="1810051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err="1">
                <a:solidFill>
                  <a:schemeClr val="tx2">
                    <a:lumMod val="25000"/>
                  </a:schemeClr>
                </a:solidFill>
              </a:rPr>
              <a:t>Производитель:ООО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 «</a:t>
            </a:r>
            <a:r>
              <a:rPr lang="ru-RU" sz="2000" b="1" dirty="0" err="1">
                <a:solidFill>
                  <a:schemeClr val="tx2">
                    <a:lumMod val="25000"/>
                  </a:schemeClr>
                </a:solidFill>
              </a:rPr>
              <a:t>Корякморепродукт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» (Камчатский край, </a:t>
            </a:r>
            <a:r>
              <a:rPr lang="ru-RU" sz="2000" b="1" dirty="0" err="1">
                <a:solidFill>
                  <a:schemeClr val="tx2">
                    <a:lumMod val="25000"/>
                  </a:schemeClr>
                </a:solidFill>
              </a:rPr>
              <a:t>Карагинский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 район, с. Ивашка, ул. Левченко, 3)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Фасовка: полимерная тара 25 кг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Условия хранения: не выше +10 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градусов</a:t>
            </a:r>
            <a:endParaRPr lang="ru-RU" sz="2000" b="1" dirty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Срок хранения: 12 мес.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Место вылова: </a:t>
            </a:r>
            <a:r>
              <a:rPr lang="ru-RU" sz="2000" b="1" dirty="0" err="1">
                <a:solidFill>
                  <a:schemeClr val="tx2">
                    <a:lumMod val="25000"/>
                  </a:schemeClr>
                </a:solidFill>
              </a:rPr>
              <a:t>Карагинская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tx2">
                    <a:lumMod val="25000"/>
                  </a:schemeClr>
                </a:solidFill>
              </a:rPr>
              <a:t>подзона</a:t>
            </a:r>
            <a:endParaRPr lang="ru-RU" sz="2000" b="1" dirty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Дата вылова: июль - 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август 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2015г.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ГОСТ: 8714-72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293220594"/>
              </p:ext>
            </p:extLst>
          </p:nvPr>
        </p:nvGraphicFramePr>
        <p:xfrm>
          <a:off x="497337" y="4375502"/>
          <a:ext cx="10688850" cy="322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Горизонтальный свиток 5"/>
          <p:cNvSpPr/>
          <p:nvPr/>
        </p:nvSpPr>
        <p:spPr>
          <a:xfrm>
            <a:off x="552270" y="231738"/>
            <a:ext cx="8229600" cy="1448554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95714" y="168551"/>
            <a:ext cx="11029616" cy="1013800"/>
          </a:xfrm>
          <a:prstGeom prst="rect">
            <a:avLst/>
          </a:prstGeom>
        </p:spPr>
        <p:txBody>
          <a:bodyPr vert="horz" lIns="91440" tIns="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Рыбий жир медицинский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63035" y="586683"/>
            <a:ext cx="1181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ЛОТ № 1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42120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336</TotalTime>
  <Words>92</Words>
  <Application>Microsoft Office PowerPoint</Application>
  <PresentationFormat>Широкоэкранный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Ретро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Лоты на аукцион  7 августа 2015 г.</dc:title>
  <dc:creator>User</dc:creator>
  <cp:lastModifiedBy>Сергей</cp:lastModifiedBy>
  <cp:revision>24</cp:revision>
  <dcterms:created xsi:type="dcterms:W3CDTF">2015-08-06T01:07:29Z</dcterms:created>
  <dcterms:modified xsi:type="dcterms:W3CDTF">2015-08-07T00:32:12Z</dcterms:modified>
</cp:coreProperties>
</file>