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ПБГ,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1 100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282 700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dirty="0" smtClean="0">
              <a:latin typeface="Century Gothic" panose="020B0502020202020204" pitchFamily="34" charset="0"/>
            </a:rPr>
            <a:t>3 850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4D19C5C8-AD7E-4D1F-B639-3383493F34EA}" type="presOf" srcId="{EBF33FBB-BD6B-452A-8DF3-26B302A8100F}" destId="{D761F848-2D3F-4842-8D3C-29A2408BD5CA}" srcOrd="1" destOrd="0" presId="urn:microsoft.com/office/officeart/2005/8/layout/hList9"/>
    <dgm:cxn modelId="{7B190C5D-0057-4E1F-A121-DAEC5546CC6A}" type="presOf" srcId="{A5D1E796-9690-4A01-B319-8853AEDD4739}" destId="{B6CBCFEE-ED6A-434B-95B0-C7C869BEAA3B}" srcOrd="1" destOrd="0" presId="urn:microsoft.com/office/officeart/2005/8/layout/hList9"/>
    <dgm:cxn modelId="{6D25F9C2-7732-4958-9536-E3CA61AEC71C}" type="presOf" srcId="{A6E76746-D0D1-4733-A854-DC08988D2682}" destId="{065FC29C-DA81-44AE-ADAC-47273B5751F8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8A974BC2-A328-47DC-B465-0397E574F888}" type="presOf" srcId="{F53FCCCB-5BC3-46B6-A51A-CB4F3F7BB843}" destId="{14D45DB6-9F3E-407D-9EA1-E9C52A64A190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E64E86E1-334B-404E-A855-4A9985C5312C}" type="presOf" srcId="{AFB6C6CC-408F-4BE7-9D53-DCF5B65A5710}" destId="{D6905D3D-2A54-40F6-AE1C-066A2F85B5D2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6C17067A-B6CC-47DA-AF35-2A9AD73EB17A}" type="presOf" srcId="{A5D1E796-9690-4A01-B319-8853AEDD4739}" destId="{B1A7531F-78B6-491B-9F03-360AF8DC8FED}" srcOrd="0" destOrd="0" presId="urn:microsoft.com/office/officeart/2005/8/layout/hList9"/>
    <dgm:cxn modelId="{A6D58492-46CC-4724-A761-863E4AA82B0D}" type="presOf" srcId="{021A0C00-D2F8-4DAE-945D-7EAA1271350F}" destId="{716E3F27-146F-4D13-81EB-626B0DE3BB55}" srcOrd="0" destOrd="0" presId="urn:microsoft.com/office/officeart/2005/8/layout/hList9"/>
    <dgm:cxn modelId="{3BA09F1A-4D81-43BD-AA85-308BF86E1430}" type="presOf" srcId="{5FEE2955-8297-4B42-BE70-1A082BFD2165}" destId="{D8DCC6F8-4540-4C67-B43E-39CE299AE11E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3BFB567C-5B14-4A9D-B5A6-8D64878DCD2E}" type="presOf" srcId="{144EAF20-B2AB-4502-B33E-1CF11C72D806}" destId="{4FEE17C0-C896-4AE8-AFDC-56F6DF64E32B}" srcOrd="0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E715C237-6BC7-4DC1-9FBB-013B789A6D01}" type="presOf" srcId="{5FEE2955-8297-4B42-BE70-1A082BFD2165}" destId="{3590376E-F7F2-4CC7-B24A-3BE7D126C441}" srcOrd="0" destOrd="0" presId="urn:microsoft.com/office/officeart/2005/8/layout/hList9"/>
    <dgm:cxn modelId="{2948B226-4576-4353-9E09-8D8315EDFC96}" type="presOf" srcId="{07B0C926-2E1D-443D-A842-5C82EBE3514E}" destId="{36F83C0A-B94E-475E-8B88-11C4D60B3307}" srcOrd="0" destOrd="0" presId="urn:microsoft.com/office/officeart/2005/8/layout/hList9"/>
    <dgm:cxn modelId="{B047EA63-D35D-4B4B-8D86-0A93864E9F03}" type="presOf" srcId="{EBF33FBB-BD6B-452A-8DF3-26B302A8100F}" destId="{8191ED9C-F09F-4D5E-B542-7B5BB84AF328}" srcOrd="0" destOrd="0" presId="urn:microsoft.com/office/officeart/2005/8/layout/hList9"/>
    <dgm:cxn modelId="{B7D9CF85-9F1E-453D-AD57-EBF848C1DDCF}" type="presOf" srcId="{A6E76746-D0D1-4733-A854-DC08988D2682}" destId="{6A0F6797-9610-460F-95FA-FCED15DC69F9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A9DBCCD-7F97-4E06-9163-1880047C62E0}" type="presParOf" srcId="{4FEE17C0-C896-4AE8-AFDC-56F6DF64E32B}" destId="{77EE03EF-1FE4-4511-8F12-97FE643965A8}" srcOrd="0" destOrd="0" presId="urn:microsoft.com/office/officeart/2005/8/layout/hList9"/>
    <dgm:cxn modelId="{EFF6F16C-FFFD-447D-B87F-9AA4D254AE12}" type="presParOf" srcId="{4FEE17C0-C896-4AE8-AFDC-56F6DF64E32B}" destId="{B0F5B675-FFD7-4594-B8EF-1F392489363F}" srcOrd="1" destOrd="0" presId="urn:microsoft.com/office/officeart/2005/8/layout/hList9"/>
    <dgm:cxn modelId="{5766047C-4E98-42C1-9519-12D3CDE68867}" type="presParOf" srcId="{B0F5B675-FFD7-4594-B8EF-1F392489363F}" destId="{56E96195-DCC7-437A-A146-7F25F582A971}" srcOrd="0" destOrd="0" presId="urn:microsoft.com/office/officeart/2005/8/layout/hList9"/>
    <dgm:cxn modelId="{3FF06F10-80AE-4243-BE3D-DAFB61C3ACFB}" type="presParOf" srcId="{B0F5B675-FFD7-4594-B8EF-1F392489363F}" destId="{13FF346D-62C7-4F07-9C7F-EE5A96969BBA}" srcOrd="1" destOrd="0" presId="urn:microsoft.com/office/officeart/2005/8/layout/hList9"/>
    <dgm:cxn modelId="{C9B2AF80-E4FB-4060-9C1F-AA1C66523457}" type="presParOf" srcId="{13FF346D-62C7-4F07-9C7F-EE5A96969BBA}" destId="{8191ED9C-F09F-4D5E-B542-7B5BB84AF328}" srcOrd="0" destOrd="0" presId="urn:microsoft.com/office/officeart/2005/8/layout/hList9"/>
    <dgm:cxn modelId="{DEA7E5BD-4419-4562-8851-86C710D354F1}" type="presParOf" srcId="{13FF346D-62C7-4F07-9C7F-EE5A96969BBA}" destId="{D761F848-2D3F-4842-8D3C-29A2408BD5CA}" srcOrd="1" destOrd="0" presId="urn:microsoft.com/office/officeart/2005/8/layout/hList9"/>
    <dgm:cxn modelId="{C9FC781D-C8C3-46CC-9C8C-AD21DF10F1D7}" type="presParOf" srcId="{4FEE17C0-C896-4AE8-AFDC-56F6DF64E32B}" destId="{3C0BD43E-135D-46F4-A547-F5A85F2B12A3}" srcOrd="2" destOrd="0" presId="urn:microsoft.com/office/officeart/2005/8/layout/hList9"/>
    <dgm:cxn modelId="{FC36F605-E270-4C0D-954F-A1FB1BD13463}" type="presParOf" srcId="{4FEE17C0-C896-4AE8-AFDC-56F6DF64E32B}" destId="{716E3F27-146F-4D13-81EB-626B0DE3BB55}" srcOrd="3" destOrd="0" presId="urn:microsoft.com/office/officeart/2005/8/layout/hList9"/>
    <dgm:cxn modelId="{F591391E-DE94-4443-A74F-0C9AAF6D1CE0}" type="presParOf" srcId="{4FEE17C0-C896-4AE8-AFDC-56F6DF64E32B}" destId="{12A52079-65B5-417B-A28A-981C27926745}" srcOrd="4" destOrd="0" presId="urn:microsoft.com/office/officeart/2005/8/layout/hList9"/>
    <dgm:cxn modelId="{DD5C6AC7-8AFB-4740-A359-7A7D4F7E830A}" type="presParOf" srcId="{4FEE17C0-C896-4AE8-AFDC-56F6DF64E32B}" destId="{F68709EE-6DF2-4A0C-8908-020BC092B92B}" srcOrd="5" destOrd="0" presId="urn:microsoft.com/office/officeart/2005/8/layout/hList9"/>
    <dgm:cxn modelId="{E43C5C5E-EB21-4A76-96C5-312A6F835667}" type="presParOf" srcId="{4FEE17C0-C896-4AE8-AFDC-56F6DF64E32B}" destId="{7F84E86C-0CFC-4F99-A170-0F1CD5C21748}" srcOrd="6" destOrd="0" presId="urn:microsoft.com/office/officeart/2005/8/layout/hList9"/>
    <dgm:cxn modelId="{FADB2F7E-881C-422C-8D17-E411AE7ADABA}" type="presParOf" srcId="{7F84E86C-0CFC-4F99-A170-0F1CD5C21748}" destId="{AB22D7D6-2069-4C4B-8800-C01AF74FDC5C}" srcOrd="0" destOrd="0" presId="urn:microsoft.com/office/officeart/2005/8/layout/hList9"/>
    <dgm:cxn modelId="{0E2D83A8-6DEE-44C9-9571-AFF5A025087D}" type="presParOf" srcId="{7F84E86C-0CFC-4F99-A170-0F1CD5C21748}" destId="{CCFDAE6C-9E96-406A-89A0-98EB88D28C6B}" srcOrd="1" destOrd="0" presId="urn:microsoft.com/office/officeart/2005/8/layout/hList9"/>
    <dgm:cxn modelId="{174D0237-6F38-41F5-9A91-38818B381DB5}" type="presParOf" srcId="{CCFDAE6C-9E96-406A-89A0-98EB88D28C6B}" destId="{B1A7531F-78B6-491B-9F03-360AF8DC8FED}" srcOrd="0" destOrd="0" presId="urn:microsoft.com/office/officeart/2005/8/layout/hList9"/>
    <dgm:cxn modelId="{D128018D-B533-44E5-9CB2-9B1BEC690505}" type="presParOf" srcId="{CCFDAE6C-9E96-406A-89A0-98EB88D28C6B}" destId="{B6CBCFEE-ED6A-434B-95B0-C7C869BEAA3B}" srcOrd="1" destOrd="0" presId="urn:microsoft.com/office/officeart/2005/8/layout/hList9"/>
    <dgm:cxn modelId="{5B5B95EB-675A-4FE1-9ED1-6E61378B34E4}" type="presParOf" srcId="{4FEE17C0-C896-4AE8-AFDC-56F6DF64E32B}" destId="{5DFA8B69-A2B0-451D-BC5B-A91CD3D9F6E7}" srcOrd="7" destOrd="0" presId="urn:microsoft.com/office/officeart/2005/8/layout/hList9"/>
    <dgm:cxn modelId="{24807022-B694-4479-A5B8-D5127B502783}" type="presParOf" srcId="{4FEE17C0-C896-4AE8-AFDC-56F6DF64E32B}" destId="{36F83C0A-B94E-475E-8B88-11C4D60B3307}" srcOrd="8" destOrd="0" presId="urn:microsoft.com/office/officeart/2005/8/layout/hList9"/>
    <dgm:cxn modelId="{DE7D917E-7763-4452-9488-07E16CDAEF88}" type="presParOf" srcId="{4FEE17C0-C896-4AE8-AFDC-56F6DF64E32B}" destId="{4F543910-0D51-4114-85B4-AF1A6F2EA948}" srcOrd="9" destOrd="0" presId="urn:microsoft.com/office/officeart/2005/8/layout/hList9"/>
    <dgm:cxn modelId="{556C4D3C-4854-4032-99A7-55C17B0DAD6E}" type="presParOf" srcId="{4FEE17C0-C896-4AE8-AFDC-56F6DF64E32B}" destId="{FD6F045A-E537-4CA5-B9D9-D2749B8E0507}" srcOrd="10" destOrd="0" presId="urn:microsoft.com/office/officeart/2005/8/layout/hList9"/>
    <dgm:cxn modelId="{A6663D13-C479-43B6-B1C5-DBE280F0C0F1}" type="presParOf" srcId="{4FEE17C0-C896-4AE8-AFDC-56F6DF64E32B}" destId="{1003E7F5-E978-4A2A-ABC9-C65FD742E4FC}" srcOrd="11" destOrd="0" presId="urn:microsoft.com/office/officeart/2005/8/layout/hList9"/>
    <dgm:cxn modelId="{E8E22B47-1A4F-494C-89B4-FDF4A5A01934}" type="presParOf" srcId="{1003E7F5-E978-4A2A-ABC9-C65FD742E4FC}" destId="{0565AA5F-E636-4674-9FE1-46EBA9476972}" srcOrd="0" destOrd="0" presId="urn:microsoft.com/office/officeart/2005/8/layout/hList9"/>
    <dgm:cxn modelId="{A374339D-74FE-4D97-9308-C58A4F843B11}" type="presParOf" srcId="{1003E7F5-E978-4A2A-ABC9-C65FD742E4FC}" destId="{80CC9CCD-49B4-4ED8-8E88-6225E647F1E4}" srcOrd="1" destOrd="0" presId="urn:microsoft.com/office/officeart/2005/8/layout/hList9"/>
    <dgm:cxn modelId="{5B72B352-C08E-47F9-BD83-91E3AE0D83BB}" type="presParOf" srcId="{80CC9CCD-49B4-4ED8-8E88-6225E647F1E4}" destId="{3590376E-F7F2-4CC7-B24A-3BE7D126C441}" srcOrd="0" destOrd="0" presId="urn:microsoft.com/office/officeart/2005/8/layout/hList9"/>
    <dgm:cxn modelId="{35E7B4F4-B551-4778-BA7F-4DB0084F2954}" type="presParOf" srcId="{80CC9CCD-49B4-4ED8-8E88-6225E647F1E4}" destId="{D8DCC6F8-4540-4C67-B43E-39CE299AE11E}" srcOrd="1" destOrd="0" presId="urn:microsoft.com/office/officeart/2005/8/layout/hList9"/>
    <dgm:cxn modelId="{70941A9B-1CC8-4D5E-B650-438445D3D372}" type="presParOf" srcId="{4FEE17C0-C896-4AE8-AFDC-56F6DF64E32B}" destId="{CAA1CACE-7974-45AB-934E-F317EC998AD5}" srcOrd="12" destOrd="0" presId="urn:microsoft.com/office/officeart/2005/8/layout/hList9"/>
    <dgm:cxn modelId="{55043D09-F1F9-4D1E-84E4-9F456D3EC855}" type="presParOf" srcId="{4FEE17C0-C896-4AE8-AFDC-56F6DF64E32B}" destId="{14D45DB6-9F3E-407D-9EA1-E9C52A64A190}" srcOrd="13" destOrd="0" presId="urn:microsoft.com/office/officeart/2005/8/layout/hList9"/>
    <dgm:cxn modelId="{F14189BA-82F2-44BC-A097-C50C4B2B4702}" type="presParOf" srcId="{4FEE17C0-C896-4AE8-AFDC-56F6DF64E32B}" destId="{4F90C1BC-C50C-4ED6-BB3E-ACD16CF1C6FC}" srcOrd="14" destOrd="0" presId="urn:microsoft.com/office/officeart/2005/8/layout/hList9"/>
    <dgm:cxn modelId="{16E17D4C-ACC9-48F9-BFCA-4F31F2CF596B}" type="presParOf" srcId="{4FEE17C0-C896-4AE8-AFDC-56F6DF64E32B}" destId="{BF83DE64-A087-416F-8829-3DABCD774FFF}" srcOrd="15" destOrd="0" presId="urn:microsoft.com/office/officeart/2005/8/layout/hList9"/>
    <dgm:cxn modelId="{E9A7474D-DC77-4625-9ED1-957D467D4DDB}" type="presParOf" srcId="{4FEE17C0-C896-4AE8-AFDC-56F6DF64E32B}" destId="{5F285BFA-9255-4022-87A4-D411C6D7E07B}" srcOrd="16" destOrd="0" presId="urn:microsoft.com/office/officeart/2005/8/layout/hList9"/>
    <dgm:cxn modelId="{91C39AC6-A66F-45D1-849B-1C3B1E555D20}" type="presParOf" srcId="{5F285BFA-9255-4022-87A4-D411C6D7E07B}" destId="{A8B0A9FB-8094-46D7-B083-BA44616ED2D7}" srcOrd="0" destOrd="0" presId="urn:microsoft.com/office/officeart/2005/8/layout/hList9"/>
    <dgm:cxn modelId="{CB9A3B7E-6B3D-4372-8B52-41BC0741D754}" type="presParOf" srcId="{5F285BFA-9255-4022-87A4-D411C6D7E07B}" destId="{C7DE6FC7-8C0D-4CC6-AC02-21F7DB9D9FE2}" srcOrd="1" destOrd="0" presId="urn:microsoft.com/office/officeart/2005/8/layout/hList9"/>
    <dgm:cxn modelId="{26D33069-5954-446F-A8A5-BDF333F82637}" type="presParOf" srcId="{C7DE6FC7-8C0D-4CC6-AC02-21F7DB9D9FE2}" destId="{6A0F6797-9610-460F-95FA-FCED15DC69F9}" srcOrd="0" destOrd="0" presId="urn:microsoft.com/office/officeart/2005/8/layout/hList9"/>
    <dgm:cxn modelId="{947EA2D3-F05B-46AA-961F-7E514469DBB9}" type="presParOf" srcId="{C7DE6FC7-8C0D-4CC6-AC02-21F7DB9D9FE2}" destId="{065FC29C-DA81-44AE-ADAC-47273B5751F8}" srcOrd="1" destOrd="0" presId="urn:microsoft.com/office/officeart/2005/8/layout/hList9"/>
    <dgm:cxn modelId="{6232067B-9825-4247-AA90-CCF106C73B58}" type="presParOf" srcId="{4FEE17C0-C896-4AE8-AFDC-56F6DF64E32B}" destId="{C48DF331-A350-4F9D-BB6A-0CA41F337FDA}" srcOrd="17" destOrd="0" presId="urn:microsoft.com/office/officeart/2005/8/layout/hList9"/>
    <dgm:cxn modelId="{4FAA297D-8EE9-4145-B8C5-E102B1687518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ПБГ,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1 100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282 700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dirty="0" smtClean="0">
              <a:latin typeface="Century Gothic" panose="020B0502020202020204" pitchFamily="34" charset="0"/>
            </a:rPr>
            <a:t>3 850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DD0EF714-5339-4A5A-88F4-E4E154B8114E}" type="presOf" srcId="{07B0C926-2E1D-443D-A842-5C82EBE3514E}" destId="{36F83C0A-B94E-475E-8B88-11C4D60B3307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AB6AAD08-CCAF-4D4B-8259-21D1C0A984A8}" type="presOf" srcId="{EBF33FBB-BD6B-452A-8DF3-26B302A8100F}" destId="{D761F848-2D3F-4842-8D3C-29A2408BD5CA}" srcOrd="1" destOrd="0" presId="urn:microsoft.com/office/officeart/2005/8/layout/hList9"/>
    <dgm:cxn modelId="{B35619E0-B508-4A59-A8F4-12D2CC74C61A}" type="presOf" srcId="{F53FCCCB-5BC3-46B6-A51A-CB4F3F7BB843}" destId="{14D45DB6-9F3E-407D-9EA1-E9C52A64A190}" srcOrd="0" destOrd="0" presId="urn:microsoft.com/office/officeart/2005/8/layout/hList9"/>
    <dgm:cxn modelId="{60B2359B-9F19-4B67-9337-BBD35D7C598B}" type="presOf" srcId="{A6E76746-D0D1-4733-A854-DC08988D2682}" destId="{6A0F6797-9610-460F-95FA-FCED15DC69F9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8F245D2B-ACA4-4B40-AFFF-7D695E74768B}" type="presOf" srcId="{EBF33FBB-BD6B-452A-8DF3-26B302A8100F}" destId="{8191ED9C-F09F-4D5E-B542-7B5BB84AF328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D54771D-7144-445E-8A42-C771FC7CB790}" type="presOf" srcId="{AFB6C6CC-408F-4BE7-9D53-DCF5B65A5710}" destId="{D6905D3D-2A54-40F6-AE1C-066A2F85B5D2}" srcOrd="0" destOrd="0" presId="urn:microsoft.com/office/officeart/2005/8/layout/hList9"/>
    <dgm:cxn modelId="{40CF7724-2FFB-4779-9C24-E184B3DE417C}" type="presOf" srcId="{021A0C00-D2F8-4DAE-945D-7EAA1271350F}" destId="{716E3F27-146F-4D13-81EB-626B0DE3BB55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38D02EEA-BFBE-4CF4-A539-CA0EE9EF686E}" type="presOf" srcId="{5FEE2955-8297-4B42-BE70-1A082BFD2165}" destId="{3590376E-F7F2-4CC7-B24A-3BE7D126C441}" srcOrd="0" destOrd="0" presId="urn:microsoft.com/office/officeart/2005/8/layout/hList9"/>
    <dgm:cxn modelId="{5178C059-F72F-44B5-848F-764A881A0021}" type="presOf" srcId="{5FEE2955-8297-4B42-BE70-1A082BFD2165}" destId="{D8DCC6F8-4540-4C67-B43E-39CE299AE11E}" srcOrd="1" destOrd="0" presId="urn:microsoft.com/office/officeart/2005/8/layout/hList9"/>
    <dgm:cxn modelId="{9D53CDCC-BF3F-4831-9445-F7FAB71E757F}" type="presOf" srcId="{A5D1E796-9690-4A01-B319-8853AEDD4739}" destId="{B6CBCFEE-ED6A-434B-95B0-C7C869BEAA3B}" srcOrd="1" destOrd="0" presId="urn:microsoft.com/office/officeart/2005/8/layout/hList9"/>
    <dgm:cxn modelId="{E8CECAA1-232E-47F3-966C-247CF6C92A43}" type="presOf" srcId="{A5D1E796-9690-4A01-B319-8853AEDD4739}" destId="{B1A7531F-78B6-491B-9F03-360AF8DC8FED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671B0267-82BE-48E6-85EF-12D4C7C5E0C7}" type="presOf" srcId="{A6E76746-D0D1-4733-A854-DC08988D2682}" destId="{065FC29C-DA81-44AE-ADAC-47273B5751F8}" srcOrd="1" destOrd="0" presId="urn:microsoft.com/office/officeart/2005/8/layout/hList9"/>
    <dgm:cxn modelId="{ACBE7DC3-F0D4-4399-908A-B5518557C85C}" type="presOf" srcId="{144EAF20-B2AB-4502-B33E-1CF11C72D806}" destId="{4FEE17C0-C896-4AE8-AFDC-56F6DF64E32B}" srcOrd="0" destOrd="0" presId="urn:microsoft.com/office/officeart/2005/8/layout/hList9"/>
    <dgm:cxn modelId="{A8726016-4901-4862-A8A0-2F1C1F09C8EF}" type="presParOf" srcId="{4FEE17C0-C896-4AE8-AFDC-56F6DF64E32B}" destId="{77EE03EF-1FE4-4511-8F12-97FE643965A8}" srcOrd="0" destOrd="0" presId="urn:microsoft.com/office/officeart/2005/8/layout/hList9"/>
    <dgm:cxn modelId="{01B3F5FB-6B57-41DC-9158-CA7E86CF5B76}" type="presParOf" srcId="{4FEE17C0-C896-4AE8-AFDC-56F6DF64E32B}" destId="{B0F5B675-FFD7-4594-B8EF-1F392489363F}" srcOrd="1" destOrd="0" presId="urn:microsoft.com/office/officeart/2005/8/layout/hList9"/>
    <dgm:cxn modelId="{8F1CE443-E470-4AA1-AA24-7EDE8202E6D9}" type="presParOf" srcId="{B0F5B675-FFD7-4594-B8EF-1F392489363F}" destId="{56E96195-DCC7-437A-A146-7F25F582A971}" srcOrd="0" destOrd="0" presId="urn:microsoft.com/office/officeart/2005/8/layout/hList9"/>
    <dgm:cxn modelId="{0BD0A0D5-E198-4B27-B1F9-266E3F045FA4}" type="presParOf" srcId="{B0F5B675-FFD7-4594-B8EF-1F392489363F}" destId="{13FF346D-62C7-4F07-9C7F-EE5A96969BBA}" srcOrd="1" destOrd="0" presId="urn:microsoft.com/office/officeart/2005/8/layout/hList9"/>
    <dgm:cxn modelId="{2BBFDC90-DCBA-4ECD-B7E1-6792DF5E2BA4}" type="presParOf" srcId="{13FF346D-62C7-4F07-9C7F-EE5A96969BBA}" destId="{8191ED9C-F09F-4D5E-B542-7B5BB84AF328}" srcOrd="0" destOrd="0" presId="urn:microsoft.com/office/officeart/2005/8/layout/hList9"/>
    <dgm:cxn modelId="{98F57CB9-0D64-4F9B-A258-BAF1876D8A96}" type="presParOf" srcId="{13FF346D-62C7-4F07-9C7F-EE5A96969BBA}" destId="{D761F848-2D3F-4842-8D3C-29A2408BD5CA}" srcOrd="1" destOrd="0" presId="urn:microsoft.com/office/officeart/2005/8/layout/hList9"/>
    <dgm:cxn modelId="{EB6FD0EC-92FF-4DEA-81C8-914B65DA258C}" type="presParOf" srcId="{4FEE17C0-C896-4AE8-AFDC-56F6DF64E32B}" destId="{3C0BD43E-135D-46F4-A547-F5A85F2B12A3}" srcOrd="2" destOrd="0" presId="urn:microsoft.com/office/officeart/2005/8/layout/hList9"/>
    <dgm:cxn modelId="{B1BD4D09-A3B0-4859-8337-C0638A2D0C32}" type="presParOf" srcId="{4FEE17C0-C896-4AE8-AFDC-56F6DF64E32B}" destId="{716E3F27-146F-4D13-81EB-626B0DE3BB55}" srcOrd="3" destOrd="0" presId="urn:microsoft.com/office/officeart/2005/8/layout/hList9"/>
    <dgm:cxn modelId="{E8013CD0-4809-489A-AADC-5D2185743064}" type="presParOf" srcId="{4FEE17C0-C896-4AE8-AFDC-56F6DF64E32B}" destId="{12A52079-65B5-417B-A28A-981C27926745}" srcOrd="4" destOrd="0" presId="urn:microsoft.com/office/officeart/2005/8/layout/hList9"/>
    <dgm:cxn modelId="{5093B61E-4650-46E8-881C-DBE752A8D243}" type="presParOf" srcId="{4FEE17C0-C896-4AE8-AFDC-56F6DF64E32B}" destId="{F68709EE-6DF2-4A0C-8908-020BC092B92B}" srcOrd="5" destOrd="0" presId="urn:microsoft.com/office/officeart/2005/8/layout/hList9"/>
    <dgm:cxn modelId="{874A8E8B-219E-4609-88F5-046A61A76ECD}" type="presParOf" srcId="{4FEE17C0-C896-4AE8-AFDC-56F6DF64E32B}" destId="{7F84E86C-0CFC-4F99-A170-0F1CD5C21748}" srcOrd="6" destOrd="0" presId="urn:microsoft.com/office/officeart/2005/8/layout/hList9"/>
    <dgm:cxn modelId="{D343148B-F9B3-4CF3-8A62-84CDB5210439}" type="presParOf" srcId="{7F84E86C-0CFC-4F99-A170-0F1CD5C21748}" destId="{AB22D7D6-2069-4C4B-8800-C01AF74FDC5C}" srcOrd="0" destOrd="0" presId="urn:microsoft.com/office/officeart/2005/8/layout/hList9"/>
    <dgm:cxn modelId="{6135FCB5-FD12-4DCD-AAA8-320570BC4407}" type="presParOf" srcId="{7F84E86C-0CFC-4F99-A170-0F1CD5C21748}" destId="{CCFDAE6C-9E96-406A-89A0-98EB88D28C6B}" srcOrd="1" destOrd="0" presId="urn:microsoft.com/office/officeart/2005/8/layout/hList9"/>
    <dgm:cxn modelId="{870E5EBC-CB64-4CDE-8DB4-7DCF88A3EF2B}" type="presParOf" srcId="{CCFDAE6C-9E96-406A-89A0-98EB88D28C6B}" destId="{B1A7531F-78B6-491B-9F03-360AF8DC8FED}" srcOrd="0" destOrd="0" presId="urn:microsoft.com/office/officeart/2005/8/layout/hList9"/>
    <dgm:cxn modelId="{3C4630CA-2252-4E25-B749-A6AD0018056C}" type="presParOf" srcId="{CCFDAE6C-9E96-406A-89A0-98EB88D28C6B}" destId="{B6CBCFEE-ED6A-434B-95B0-C7C869BEAA3B}" srcOrd="1" destOrd="0" presId="urn:microsoft.com/office/officeart/2005/8/layout/hList9"/>
    <dgm:cxn modelId="{4E4E6CE7-5649-422A-ABB5-74E9DFA2D278}" type="presParOf" srcId="{4FEE17C0-C896-4AE8-AFDC-56F6DF64E32B}" destId="{5DFA8B69-A2B0-451D-BC5B-A91CD3D9F6E7}" srcOrd="7" destOrd="0" presId="urn:microsoft.com/office/officeart/2005/8/layout/hList9"/>
    <dgm:cxn modelId="{F841AF4C-DC40-423E-A7B6-07F076FB0427}" type="presParOf" srcId="{4FEE17C0-C896-4AE8-AFDC-56F6DF64E32B}" destId="{36F83C0A-B94E-475E-8B88-11C4D60B3307}" srcOrd="8" destOrd="0" presId="urn:microsoft.com/office/officeart/2005/8/layout/hList9"/>
    <dgm:cxn modelId="{E9837031-98FE-463A-ACAA-0B682A761334}" type="presParOf" srcId="{4FEE17C0-C896-4AE8-AFDC-56F6DF64E32B}" destId="{4F543910-0D51-4114-85B4-AF1A6F2EA948}" srcOrd="9" destOrd="0" presId="urn:microsoft.com/office/officeart/2005/8/layout/hList9"/>
    <dgm:cxn modelId="{3195CAAC-6194-44A7-BCDB-5512BCAD19A4}" type="presParOf" srcId="{4FEE17C0-C896-4AE8-AFDC-56F6DF64E32B}" destId="{FD6F045A-E537-4CA5-B9D9-D2749B8E0507}" srcOrd="10" destOrd="0" presId="urn:microsoft.com/office/officeart/2005/8/layout/hList9"/>
    <dgm:cxn modelId="{9D71C3B3-D406-4CF2-B1AC-D1B0B2B1B081}" type="presParOf" srcId="{4FEE17C0-C896-4AE8-AFDC-56F6DF64E32B}" destId="{1003E7F5-E978-4A2A-ABC9-C65FD742E4FC}" srcOrd="11" destOrd="0" presId="urn:microsoft.com/office/officeart/2005/8/layout/hList9"/>
    <dgm:cxn modelId="{F4018702-826F-49DF-99F6-C1EB135176C3}" type="presParOf" srcId="{1003E7F5-E978-4A2A-ABC9-C65FD742E4FC}" destId="{0565AA5F-E636-4674-9FE1-46EBA9476972}" srcOrd="0" destOrd="0" presId="urn:microsoft.com/office/officeart/2005/8/layout/hList9"/>
    <dgm:cxn modelId="{49FD1472-21B3-4499-8E3D-6B82EC58B17F}" type="presParOf" srcId="{1003E7F5-E978-4A2A-ABC9-C65FD742E4FC}" destId="{80CC9CCD-49B4-4ED8-8E88-6225E647F1E4}" srcOrd="1" destOrd="0" presId="urn:microsoft.com/office/officeart/2005/8/layout/hList9"/>
    <dgm:cxn modelId="{12D855E4-E9B6-422E-8597-733A3563E31E}" type="presParOf" srcId="{80CC9CCD-49B4-4ED8-8E88-6225E647F1E4}" destId="{3590376E-F7F2-4CC7-B24A-3BE7D126C441}" srcOrd="0" destOrd="0" presId="urn:microsoft.com/office/officeart/2005/8/layout/hList9"/>
    <dgm:cxn modelId="{2A80F607-8BE6-4BD9-AC9A-993A958AE2EF}" type="presParOf" srcId="{80CC9CCD-49B4-4ED8-8E88-6225E647F1E4}" destId="{D8DCC6F8-4540-4C67-B43E-39CE299AE11E}" srcOrd="1" destOrd="0" presId="urn:microsoft.com/office/officeart/2005/8/layout/hList9"/>
    <dgm:cxn modelId="{0A89A98E-9AD6-41B7-B7BE-1A0A019056DF}" type="presParOf" srcId="{4FEE17C0-C896-4AE8-AFDC-56F6DF64E32B}" destId="{CAA1CACE-7974-45AB-934E-F317EC998AD5}" srcOrd="12" destOrd="0" presId="urn:microsoft.com/office/officeart/2005/8/layout/hList9"/>
    <dgm:cxn modelId="{880CC7FF-4B57-4F0A-9E0B-905C19D6F94D}" type="presParOf" srcId="{4FEE17C0-C896-4AE8-AFDC-56F6DF64E32B}" destId="{14D45DB6-9F3E-407D-9EA1-E9C52A64A190}" srcOrd="13" destOrd="0" presId="urn:microsoft.com/office/officeart/2005/8/layout/hList9"/>
    <dgm:cxn modelId="{89EA3B2E-4AEC-402B-B821-D38776907D65}" type="presParOf" srcId="{4FEE17C0-C896-4AE8-AFDC-56F6DF64E32B}" destId="{4F90C1BC-C50C-4ED6-BB3E-ACD16CF1C6FC}" srcOrd="14" destOrd="0" presId="urn:microsoft.com/office/officeart/2005/8/layout/hList9"/>
    <dgm:cxn modelId="{9C0C39E5-04B0-4D93-9A90-9DB428B60C78}" type="presParOf" srcId="{4FEE17C0-C896-4AE8-AFDC-56F6DF64E32B}" destId="{BF83DE64-A087-416F-8829-3DABCD774FFF}" srcOrd="15" destOrd="0" presId="urn:microsoft.com/office/officeart/2005/8/layout/hList9"/>
    <dgm:cxn modelId="{5929A79D-A64D-4323-9C0C-82891E2796CD}" type="presParOf" srcId="{4FEE17C0-C896-4AE8-AFDC-56F6DF64E32B}" destId="{5F285BFA-9255-4022-87A4-D411C6D7E07B}" srcOrd="16" destOrd="0" presId="urn:microsoft.com/office/officeart/2005/8/layout/hList9"/>
    <dgm:cxn modelId="{372E99AF-C450-43F9-AEEE-BC29610C094F}" type="presParOf" srcId="{5F285BFA-9255-4022-87A4-D411C6D7E07B}" destId="{A8B0A9FB-8094-46D7-B083-BA44616ED2D7}" srcOrd="0" destOrd="0" presId="urn:microsoft.com/office/officeart/2005/8/layout/hList9"/>
    <dgm:cxn modelId="{046F1A20-E1C2-43CB-BCED-9FD74CAB8326}" type="presParOf" srcId="{5F285BFA-9255-4022-87A4-D411C6D7E07B}" destId="{C7DE6FC7-8C0D-4CC6-AC02-21F7DB9D9FE2}" srcOrd="1" destOrd="0" presId="urn:microsoft.com/office/officeart/2005/8/layout/hList9"/>
    <dgm:cxn modelId="{D8DBACFD-45DF-48CD-91F2-CFBED562C4AE}" type="presParOf" srcId="{C7DE6FC7-8C0D-4CC6-AC02-21F7DB9D9FE2}" destId="{6A0F6797-9610-460F-95FA-FCED15DC69F9}" srcOrd="0" destOrd="0" presId="urn:microsoft.com/office/officeart/2005/8/layout/hList9"/>
    <dgm:cxn modelId="{BBB9BA94-7EDF-4AB6-A0CA-7584A856CED4}" type="presParOf" srcId="{C7DE6FC7-8C0D-4CC6-AC02-21F7DB9D9FE2}" destId="{065FC29C-DA81-44AE-ADAC-47273B5751F8}" srcOrd="1" destOrd="0" presId="urn:microsoft.com/office/officeart/2005/8/layout/hList9"/>
    <dgm:cxn modelId="{E67A33BF-F522-4F0B-8157-614504F0DE29}" type="presParOf" srcId="{4FEE17C0-C896-4AE8-AFDC-56F6DF64E32B}" destId="{C48DF331-A350-4F9D-BB6A-0CA41F337FDA}" srcOrd="17" destOrd="0" presId="urn:microsoft.com/office/officeart/2005/8/layout/hList9"/>
    <dgm:cxn modelId="{AA605A96-551A-47EF-940A-61C8B43CC910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ПБГ,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2 200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565 400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dirty="0" smtClean="0">
              <a:latin typeface="Century Gothic" panose="020B0502020202020204" pitchFamily="34" charset="0"/>
            </a:rPr>
            <a:t>7 700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170DEFD3-10AF-4059-884A-B32B9F6C9F10}" type="presOf" srcId="{AFB6C6CC-408F-4BE7-9D53-DCF5B65A5710}" destId="{D6905D3D-2A54-40F6-AE1C-066A2F85B5D2}" srcOrd="0" destOrd="0" presId="urn:microsoft.com/office/officeart/2005/8/layout/hList9"/>
    <dgm:cxn modelId="{9DC2A8D5-9C73-4663-BA67-34DEC237523A}" type="presOf" srcId="{EBF33FBB-BD6B-452A-8DF3-26B302A8100F}" destId="{8191ED9C-F09F-4D5E-B542-7B5BB84AF328}" srcOrd="0" destOrd="0" presId="urn:microsoft.com/office/officeart/2005/8/layout/hList9"/>
    <dgm:cxn modelId="{E380FDE1-8C93-4278-957D-01517A7CA200}" type="presOf" srcId="{A6E76746-D0D1-4733-A854-DC08988D2682}" destId="{6A0F6797-9610-460F-95FA-FCED15DC69F9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14E2BC6E-814E-45F4-9A40-FF9704279E40}" type="presOf" srcId="{A5D1E796-9690-4A01-B319-8853AEDD4739}" destId="{B6CBCFEE-ED6A-434B-95B0-C7C869BEAA3B}" srcOrd="1" destOrd="0" presId="urn:microsoft.com/office/officeart/2005/8/layout/hList9"/>
    <dgm:cxn modelId="{9EABCF2F-BE59-4DE2-A50F-4C8731B56654}" type="presOf" srcId="{A6E76746-D0D1-4733-A854-DC08988D2682}" destId="{065FC29C-DA81-44AE-ADAC-47273B5751F8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FB30779F-E04E-4764-89D9-533639F1E912}" type="presOf" srcId="{5FEE2955-8297-4B42-BE70-1A082BFD2165}" destId="{3590376E-F7F2-4CC7-B24A-3BE7D126C441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805F5877-8963-48E6-9AC7-ACCB4CAD8FA3}" type="presOf" srcId="{07B0C926-2E1D-443D-A842-5C82EBE3514E}" destId="{36F83C0A-B94E-475E-8B88-11C4D60B3307}" srcOrd="0" destOrd="0" presId="urn:microsoft.com/office/officeart/2005/8/layout/hList9"/>
    <dgm:cxn modelId="{457FB5A1-27E6-4A7A-A6D8-A98FBC472142}" type="presOf" srcId="{021A0C00-D2F8-4DAE-945D-7EAA1271350F}" destId="{716E3F27-146F-4D13-81EB-626B0DE3BB55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E7B1A5B5-1B66-4A1E-802D-AE3D52F7EF1A}" type="presOf" srcId="{F53FCCCB-5BC3-46B6-A51A-CB4F3F7BB843}" destId="{14D45DB6-9F3E-407D-9EA1-E9C52A64A190}" srcOrd="0" destOrd="0" presId="urn:microsoft.com/office/officeart/2005/8/layout/hList9"/>
    <dgm:cxn modelId="{35673A88-53FA-4A55-A6F4-1ECAFEBFB093}" type="presOf" srcId="{144EAF20-B2AB-4502-B33E-1CF11C72D806}" destId="{4FEE17C0-C896-4AE8-AFDC-56F6DF64E32B}" srcOrd="0" destOrd="0" presId="urn:microsoft.com/office/officeart/2005/8/layout/hList9"/>
    <dgm:cxn modelId="{7D1E1915-2402-4833-AC86-6C602A0B365D}" type="presOf" srcId="{A5D1E796-9690-4A01-B319-8853AEDD4739}" destId="{B1A7531F-78B6-491B-9F03-360AF8DC8FED}" srcOrd="0" destOrd="0" presId="urn:microsoft.com/office/officeart/2005/8/layout/hList9"/>
    <dgm:cxn modelId="{BCB6C368-6436-476F-A371-78F0D60A3186}" type="presOf" srcId="{5FEE2955-8297-4B42-BE70-1A082BFD2165}" destId="{D8DCC6F8-4540-4C67-B43E-39CE299AE11E}" srcOrd="1" destOrd="0" presId="urn:microsoft.com/office/officeart/2005/8/layout/hList9"/>
    <dgm:cxn modelId="{333EC2DD-CB7D-4337-900E-B8228DD70627}" type="presOf" srcId="{EBF33FBB-BD6B-452A-8DF3-26B302A8100F}" destId="{D761F848-2D3F-4842-8D3C-29A2408BD5CA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BDDFEC9B-0B80-4290-A6AF-93E29E8FEF77}" type="presParOf" srcId="{4FEE17C0-C896-4AE8-AFDC-56F6DF64E32B}" destId="{77EE03EF-1FE4-4511-8F12-97FE643965A8}" srcOrd="0" destOrd="0" presId="urn:microsoft.com/office/officeart/2005/8/layout/hList9"/>
    <dgm:cxn modelId="{0799DDB4-8E13-4E88-B74F-FF271F7EFD2D}" type="presParOf" srcId="{4FEE17C0-C896-4AE8-AFDC-56F6DF64E32B}" destId="{B0F5B675-FFD7-4594-B8EF-1F392489363F}" srcOrd="1" destOrd="0" presId="urn:microsoft.com/office/officeart/2005/8/layout/hList9"/>
    <dgm:cxn modelId="{0744F783-7AFA-4665-B5C1-B93DA40C938D}" type="presParOf" srcId="{B0F5B675-FFD7-4594-B8EF-1F392489363F}" destId="{56E96195-DCC7-437A-A146-7F25F582A971}" srcOrd="0" destOrd="0" presId="urn:microsoft.com/office/officeart/2005/8/layout/hList9"/>
    <dgm:cxn modelId="{0A3EFB07-FAAD-41BE-A9FA-082E01ACBED5}" type="presParOf" srcId="{B0F5B675-FFD7-4594-B8EF-1F392489363F}" destId="{13FF346D-62C7-4F07-9C7F-EE5A96969BBA}" srcOrd="1" destOrd="0" presId="urn:microsoft.com/office/officeart/2005/8/layout/hList9"/>
    <dgm:cxn modelId="{F92053EF-CCC1-42B1-9BB7-3FDC681AFF31}" type="presParOf" srcId="{13FF346D-62C7-4F07-9C7F-EE5A96969BBA}" destId="{8191ED9C-F09F-4D5E-B542-7B5BB84AF328}" srcOrd="0" destOrd="0" presId="urn:microsoft.com/office/officeart/2005/8/layout/hList9"/>
    <dgm:cxn modelId="{5243F25D-A271-4F05-B72B-68785300CBBC}" type="presParOf" srcId="{13FF346D-62C7-4F07-9C7F-EE5A96969BBA}" destId="{D761F848-2D3F-4842-8D3C-29A2408BD5CA}" srcOrd="1" destOrd="0" presId="urn:microsoft.com/office/officeart/2005/8/layout/hList9"/>
    <dgm:cxn modelId="{A84C0965-096E-4B62-9E81-E37FF4738C75}" type="presParOf" srcId="{4FEE17C0-C896-4AE8-AFDC-56F6DF64E32B}" destId="{3C0BD43E-135D-46F4-A547-F5A85F2B12A3}" srcOrd="2" destOrd="0" presId="urn:microsoft.com/office/officeart/2005/8/layout/hList9"/>
    <dgm:cxn modelId="{5873EADD-A3F6-4991-92F7-107268BFFDF3}" type="presParOf" srcId="{4FEE17C0-C896-4AE8-AFDC-56F6DF64E32B}" destId="{716E3F27-146F-4D13-81EB-626B0DE3BB55}" srcOrd="3" destOrd="0" presId="urn:microsoft.com/office/officeart/2005/8/layout/hList9"/>
    <dgm:cxn modelId="{D86A5AE9-6864-494E-A23E-FDCDA230A790}" type="presParOf" srcId="{4FEE17C0-C896-4AE8-AFDC-56F6DF64E32B}" destId="{12A52079-65B5-417B-A28A-981C27926745}" srcOrd="4" destOrd="0" presId="urn:microsoft.com/office/officeart/2005/8/layout/hList9"/>
    <dgm:cxn modelId="{92A13E3D-92EF-4A98-8648-C26AFE882290}" type="presParOf" srcId="{4FEE17C0-C896-4AE8-AFDC-56F6DF64E32B}" destId="{F68709EE-6DF2-4A0C-8908-020BC092B92B}" srcOrd="5" destOrd="0" presId="urn:microsoft.com/office/officeart/2005/8/layout/hList9"/>
    <dgm:cxn modelId="{821D25AB-72DF-47CC-BBAA-D11DA6F58451}" type="presParOf" srcId="{4FEE17C0-C896-4AE8-AFDC-56F6DF64E32B}" destId="{7F84E86C-0CFC-4F99-A170-0F1CD5C21748}" srcOrd="6" destOrd="0" presId="urn:microsoft.com/office/officeart/2005/8/layout/hList9"/>
    <dgm:cxn modelId="{E0A1999F-357E-453A-9963-D6D8C09A6F31}" type="presParOf" srcId="{7F84E86C-0CFC-4F99-A170-0F1CD5C21748}" destId="{AB22D7D6-2069-4C4B-8800-C01AF74FDC5C}" srcOrd="0" destOrd="0" presId="urn:microsoft.com/office/officeart/2005/8/layout/hList9"/>
    <dgm:cxn modelId="{9338E38C-3145-435F-8600-BF27925DE826}" type="presParOf" srcId="{7F84E86C-0CFC-4F99-A170-0F1CD5C21748}" destId="{CCFDAE6C-9E96-406A-89A0-98EB88D28C6B}" srcOrd="1" destOrd="0" presId="urn:microsoft.com/office/officeart/2005/8/layout/hList9"/>
    <dgm:cxn modelId="{EC69FC44-FD9A-4980-99C3-D204ABDB2CED}" type="presParOf" srcId="{CCFDAE6C-9E96-406A-89A0-98EB88D28C6B}" destId="{B1A7531F-78B6-491B-9F03-360AF8DC8FED}" srcOrd="0" destOrd="0" presId="urn:microsoft.com/office/officeart/2005/8/layout/hList9"/>
    <dgm:cxn modelId="{41BF86DB-BB6C-4D20-88B5-AF678B8E9579}" type="presParOf" srcId="{CCFDAE6C-9E96-406A-89A0-98EB88D28C6B}" destId="{B6CBCFEE-ED6A-434B-95B0-C7C869BEAA3B}" srcOrd="1" destOrd="0" presId="urn:microsoft.com/office/officeart/2005/8/layout/hList9"/>
    <dgm:cxn modelId="{1C859E55-241A-43AF-A06B-D339529B160C}" type="presParOf" srcId="{4FEE17C0-C896-4AE8-AFDC-56F6DF64E32B}" destId="{5DFA8B69-A2B0-451D-BC5B-A91CD3D9F6E7}" srcOrd="7" destOrd="0" presId="urn:microsoft.com/office/officeart/2005/8/layout/hList9"/>
    <dgm:cxn modelId="{04070677-2EC2-48F8-AB4B-D1D965DCE36D}" type="presParOf" srcId="{4FEE17C0-C896-4AE8-AFDC-56F6DF64E32B}" destId="{36F83C0A-B94E-475E-8B88-11C4D60B3307}" srcOrd="8" destOrd="0" presId="urn:microsoft.com/office/officeart/2005/8/layout/hList9"/>
    <dgm:cxn modelId="{173CB44E-A45C-4025-BB1D-A26A3FB0A920}" type="presParOf" srcId="{4FEE17C0-C896-4AE8-AFDC-56F6DF64E32B}" destId="{4F543910-0D51-4114-85B4-AF1A6F2EA948}" srcOrd="9" destOrd="0" presId="urn:microsoft.com/office/officeart/2005/8/layout/hList9"/>
    <dgm:cxn modelId="{EC997659-E638-485B-9BFB-24D0B433AC6A}" type="presParOf" srcId="{4FEE17C0-C896-4AE8-AFDC-56F6DF64E32B}" destId="{FD6F045A-E537-4CA5-B9D9-D2749B8E0507}" srcOrd="10" destOrd="0" presId="urn:microsoft.com/office/officeart/2005/8/layout/hList9"/>
    <dgm:cxn modelId="{0358122E-8126-4D58-A4C4-816796702FBF}" type="presParOf" srcId="{4FEE17C0-C896-4AE8-AFDC-56F6DF64E32B}" destId="{1003E7F5-E978-4A2A-ABC9-C65FD742E4FC}" srcOrd="11" destOrd="0" presId="urn:microsoft.com/office/officeart/2005/8/layout/hList9"/>
    <dgm:cxn modelId="{0E17FE71-174F-49AA-8CCF-4EC42A5E483D}" type="presParOf" srcId="{1003E7F5-E978-4A2A-ABC9-C65FD742E4FC}" destId="{0565AA5F-E636-4674-9FE1-46EBA9476972}" srcOrd="0" destOrd="0" presId="urn:microsoft.com/office/officeart/2005/8/layout/hList9"/>
    <dgm:cxn modelId="{CF281748-5423-4735-B3E6-416FAF690156}" type="presParOf" srcId="{1003E7F5-E978-4A2A-ABC9-C65FD742E4FC}" destId="{80CC9CCD-49B4-4ED8-8E88-6225E647F1E4}" srcOrd="1" destOrd="0" presId="urn:microsoft.com/office/officeart/2005/8/layout/hList9"/>
    <dgm:cxn modelId="{CD677093-2460-439E-B894-75EA1442D35C}" type="presParOf" srcId="{80CC9CCD-49B4-4ED8-8E88-6225E647F1E4}" destId="{3590376E-F7F2-4CC7-B24A-3BE7D126C441}" srcOrd="0" destOrd="0" presId="urn:microsoft.com/office/officeart/2005/8/layout/hList9"/>
    <dgm:cxn modelId="{2959612A-F66E-47E5-AB29-3277FF453C5A}" type="presParOf" srcId="{80CC9CCD-49B4-4ED8-8E88-6225E647F1E4}" destId="{D8DCC6F8-4540-4C67-B43E-39CE299AE11E}" srcOrd="1" destOrd="0" presId="urn:microsoft.com/office/officeart/2005/8/layout/hList9"/>
    <dgm:cxn modelId="{23DA79C8-9A9A-4796-BD5A-C29A9E3BAE4E}" type="presParOf" srcId="{4FEE17C0-C896-4AE8-AFDC-56F6DF64E32B}" destId="{CAA1CACE-7974-45AB-934E-F317EC998AD5}" srcOrd="12" destOrd="0" presId="urn:microsoft.com/office/officeart/2005/8/layout/hList9"/>
    <dgm:cxn modelId="{569AC93B-7E34-48F0-83FA-C7590D0CC3F7}" type="presParOf" srcId="{4FEE17C0-C896-4AE8-AFDC-56F6DF64E32B}" destId="{14D45DB6-9F3E-407D-9EA1-E9C52A64A190}" srcOrd="13" destOrd="0" presId="urn:microsoft.com/office/officeart/2005/8/layout/hList9"/>
    <dgm:cxn modelId="{F49EBDC9-7573-468C-AA53-5824E840E7D4}" type="presParOf" srcId="{4FEE17C0-C896-4AE8-AFDC-56F6DF64E32B}" destId="{4F90C1BC-C50C-4ED6-BB3E-ACD16CF1C6FC}" srcOrd="14" destOrd="0" presId="urn:microsoft.com/office/officeart/2005/8/layout/hList9"/>
    <dgm:cxn modelId="{46789282-AE0C-4331-864A-58D85A6C01E9}" type="presParOf" srcId="{4FEE17C0-C896-4AE8-AFDC-56F6DF64E32B}" destId="{BF83DE64-A087-416F-8829-3DABCD774FFF}" srcOrd="15" destOrd="0" presId="urn:microsoft.com/office/officeart/2005/8/layout/hList9"/>
    <dgm:cxn modelId="{ACB9155A-3AEB-4846-9015-CEF64D76DFB0}" type="presParOf" srcId="{4FEE17C0-C896-4AE8-AFDC-56F6DF64E32B}" destId="{5F285BFA-9255-4022-87A4-D411C6D7E07B}" srcOrd="16" destOrd="0" presId="urn:microsoft.com/office/officeart/2005/8/layout/hList9"/>
    <dgm:cxn modelId="{7DD34BB9-4C75-468C-92DB-CC7D4B998E95}" type="presParOf" srcId="{5F285BFA-9255-4022-87A4-D411C6D7E07B}" destId="{A8B0A9FB-8094-46D7-B083-BA44616ED2D7}" srcOrd="0" destOrd="0" presId="urn:microsoft.com/office/officeart/2005/8/layout/hList9"/>
    <dgm:cxn modelId="{D834E827-69C6-4CFD-A6C4-21CA94FDE3CF}" type="presParOf" srcId="{5F285BFA-9255-4022-87A4-D411C6D7E07B}" destId="{C7DE6FC7-8C0D-4CC6-AC02-21F7DB9D9FE2}" srcOrd="1" destOrd="0" presId="urn:microsoft.com/office/officeart/2005/8/layout/hList9"/>
    <dgm:cxn modelId="{AEFE34B5-5709-4403-BC45-D5999566D494}" type="presParOf" srcId="{C7DE6FC7-8C0D-4CC6-AC02-21F7DB9D9FE2}" destId="{6A0F6797-9610-460F-95FA-FCED15DC69F9}" srcOrd="0" destOrd="0" presId="urn:microsoft.com/office/officeart/2005/8/layout/hList9"/>
    <dgm:cxn modelId="{C559920A-EBCD-4A57-B3D1-B79D97B4F072}" type="presParOf" srcId="{C7DE6FC7-8C0D-4CC6-AC02-21F7DB9D9FE2}" destId="{065FC29C-DA81-44AE-ADAC-47273B5751F8}" srcOrd="1" destOrd="0" presId="urn:microsoft.com/office/officeart/2005/8/layout/hList9"/>
    <dgm:cxn modelId="{088B62F2-1021-4247-923E-1F7F4989F70D}" type="presParOf" srcId="{4FEE17C0-C896-4AE8-AFDC-56F6DF64E32B}" destId="{C48DF331-A350-4F9D-BB6A-0CA41F337FDA}" srcOrd="17" destOrd="0" presId="urn:microsoft.com/office/officeart/2005/8/layout/hList9"/>
    <dgm:cxn modelId="{5E3C1AC2-A643-4B95-A15F-ACC873D2C741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ПБГ,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2 200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565 400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dirty="0" smtClean="0">
              <a:latin typeface="Century Gothic" panose="020B0502020202020204" pitchFamily="34" charset="0"/>
            </a:rPr>
            <a:t>7 700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47FC3513-12FE-4570-9B92-27BAFB149956}" type="presOf" srcId="{A6E76746-D0D1-4733-A854-DC08988D2682}" destId="{065FC29C-DA81-44AE-ADAC-47273B5751F8}" srcOrd="1" destOrd="0" presId="urn:microsoft.com/office/officeart/2005/8/layout/hList9"/>
    <dgm:cxn modelId="{1BF1C13F-D3C8-47C7-8EEE-58143961CE41}" type="presOf" srcId="{07B0C926-2E1D-443D-A842-5C82EBE3514E}" destId="{36F83C0A-B94E-475E-8B88-11C4D60B3307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0FCC45AD-3AAD-4BC4-999A-097ADC9356E3}" type="presOf" srcId="{F53FCCCB-5BC3-46B6-A51A-CB4F3F7BB843}" destId="{14D45DB6-9F3E-407D-9EA1-E9C52A64A190}" srcOrd="0" destOrd="0" presId="urn:microsoft.com/office/officeart/2005/8/layout/hList9"/>
    <dgm:cxn modelId="{B9364B61-DD59-4CF4-94D8-E241EB009016}" type="presOf" srcId="{EBF33FBB-BD6B-452A-8DF3-26B302A8100F}" destId="{D761F848-2D3F-4842-8D3C-29A2408BD5CA}" srcOrd="1" destOrd="0" presId="urn:microsoft.com/office/officeart/2005/8/layout/hList9"/>
    <dgm:cxn modelId="{771D104E-13E3-46F3-8048-0BAD555D15DA}" type="presOf" srcId="{A6E76746-D0D1-4733-A854-DC08988D2682}" destId="{6A0F6797-9610-460F-95FA-FCED15DC69F9}" srcOrd="0" destOrd="0" presId="urn:microsoft.com/office/officeart/2005/8/layout/hList9"/>
    <dgm:cxn modelId="{79B2F44E-F548-488D-88AB-8082BD4E07BF}" type="presOf" srcId="{A5D1E796-9690-4A01-B319-8853AEDD4739}" destId="{B6CBCFEE-ED6A-434B-95B0-C7C869BEAA3B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DCE37CCB-77D0-4046-A36E-EA1639D34336}" type="presOf" srcId="{5FEE2955-8297-4B42-BE70-1A082BFD2165}" destId="{D8DCC6F8-4540-4C67-B43E-39CE299AE11E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5F452DFD-49C6-4DF7-B660-A0803E49B643}" type="presOf" srcId="{EBF33FBB-BD6B-452A-8DF3-26B302A8100F}" destId="{8191ED9C-F09F-4D5E-B542-7B5BB84AF328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FDB0AE01-BF1F-4C6E-91E8-91F353E9F64A}" type="presOf" srcId="{021A0C00-D2F8-4DAE-945D-7EAA1271350F}" destId="{716E3F27-146F-4D13-81EB-626B0DE3BB55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01AFDAA5-3A6A-4C22-843E-162230C04A69}" type="presOf" srcId="{5FEE2955-8297-4B42-BE70-1A082BFD2165}" destId="{3590376E-F7F2-4CC7-B24A-3BE7D126C441}" srcOrd="0" destOrd="0" presId="urn:microsoft.com/office/officeart/2005/8/layout/hList9"/>
    <dgm:cxn modelId="{7934C9C9-14EE-4586-B83E-D1EFBA7A6B9F}" type="presOf" srcId="{A5D1E796-9690-4A01-B319-8853AEDD4739}" destId="{B1A7531F-78B6-491B-9F03-360AF8DC8FED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8E250505-F3B5-42F4-B235-B4E4C36F78CF}" type="presOf" srcId="{144EAF20-B2AB-4502-B33E-1CF11C72D806}" destId="{4FEE17C0-C896-4AE8-AFDC-56F6DF64E32B}" srcOrd="0" destOrd="0" presId="urn:microsoft.com/office/officeart/2005/8/layout/hList9"/>
    <dgm:cxn modelId="{D0598948-9665-49B7-ACD3-3DBE5F23C66B}" type="presOf" srcId="{AFB6C6CC-408F-4BE7-9D53-DCF5B65A5710}" destId="{D6905D3D-2A54-40F6-AE1C-066A2F85B5D2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28AE186-BEF5-4D1E-842D-7495B48902D3}" type="presParOf" srcId="{4FEE17C0-C896-4AE8-AFDC-56F6DF64E32B}" destId="{77EE03EF-1FE4-4511-8F12-97FE643965A8}" srcOrd="0" destOrd="0" presId="urn:microsoft.com/office/officeart/2005/8/layout/hList9"/>
    <dgm:cxn modelId="{8ED5B529-950C-417E-B3A0-7306670E71C8}" type="presParOf" srcId="{4FEE17C0-C896-4AE8-AFDC-56F6DF64E32B}" destId="{B0F5B675-FFD7-4594-B8EF-1F392489363F}" srcOrd="1" destOrd="0" presId="urn:microsoft.com/office/officeart/2005/8/layout/hList9"/>
    <dgm:cxn modelId="{6868FE5E-731E-431C-92D8-86DADBCE517E}" type="presParOf" srcId="{B0F5B675-FFD7-4594-B8EF-1F392489363F}" destId="{56E96195-DCC7-437A-A146-7F25F582A971}" srcOrd="0" destOrd="0" presId="urn:microsoft.com/office/officeart/2005/8/layout/hList9"/>
    <dgm:cxn modelId="{283F21A2-424A-4153-9DA2-25CF30B67445}" type="presParOf" srcId="{B0F5B675-FFD7-4594-B8EF-1F392489363F}" destId="{13FF346D-62C7-4F07-9C7F-EE5A96969BBA}" srcOrd="1" destOrd="0" presId="urn:microsoft.com/office/officeart/2005/8/layout/hList9"/>
    <dgm:cxn modelId="{EF8E09DF-4C99-428B-B5CC-AED3138CF3B8}" type="presParOf" srcId="{13FF346D-62C7-4F07-9C7F-EE5A96969BBA}" destId="{8191ED9C-F09F-4D5E-B542-7B5BB84AF328}" srcOrd="0" destOrd="0" presId="urn:microsoft.com/office/officeart/2005/8/layout/hList9"/>
    <dgm:cxn modelId="{56B72362-3388-472E-BDB6-287766B29951}" type="presParOf" srcId="{13FF346D-62C7-4F07-9C7F-EE5A96969BBA}" destId="{D761F848-2D3F-4842-8D3C-29A2408BD5CA}" srcOrd="1" destOrd="0" presId="urn:microsoft.com/office/officeart/2005/8/layout/hList9"/>
    <dgm:cxn modelId="{459C4D96-FB1E-447E-8708-864E5D785377}" type="presParOf" srcId="{4FEE17C0-C896-4AE8-AFDC-56F6DF64E32B}" destId="{3C0BD43E-135D-46F4-A547-F5A85F2B12A3}" srcOrd="2" destOrd="0" presId="urn:microsoft.com/office/officeart/2005/8/layout/hList9"/>
    <dgm:cxn modelId="{9A0B6329-F23E-46BC-BB2F-9A38DC72F5F5}" type="presParOf" srcId="{4FEE17C0-C896-4AE8-AFDC-56F6DF64E32B}" destId="{716E3F27-146F-4D13-81EB-626B0DE3BB55}" srcOrd="3" destOrd="0" presId="urn:microsoft.com/office/officeart/2005/8/layout/hList9"/>
    <dgm:cxn modelId="{D8F4B619-7398-4C00-93EB-53F3040FCF9B}" type="presParOf" srcId="{4FEE17C0-C896-4AE8-AFDC-56F6DF64E32B}" destId="{12A52079-65B5-417B-A28A-981C27926745}" srcOrd="4" destOrd="0" presId="urn:microsoft.com/office/officeart/2005/8/layout/hList9"/>
    <dgm:cxn modelId="{1BD62310-A6C5-4BB9-9D8D-0D9BDB17E5D4}" type="presParOf" srcId="{4FEE17C0-C896-4AE8-AFDC-56F6DF64E32B}" destId="{F68709EE-6DF2-4A0C-8908-020BC092B92B}" srcOrd="5" destOrd="0" presId="urn:microsoft.com/office/officeart/2005/8/layout/hList9"/>
    <dgm:cxn modelId="{5FA1CDB7-889D-4680-8826-FC7F1AB22B10}" type="presParOf" srcId="{4FEE17C0-C896-4AE8-AFDC-56F6DF64E32B}" destId="{7F84E86C-0CFC-4F99-A170-0F1CD5C21748}" srcOrd="6" destOrd="0" presId="urn:microsoft.com/office/officeart/2005/8/layout/hList9"/>
    <dgm:cxn modelId="{9B2CC3A8-8628-4710-97BB-63E01316AF52}" type="presParOf" srcId="{7F84E86C-0CFC-4F99-A170-0F1CD5C21748}" destId="{AB22D7D6-2069-4C4B-8800-C01AF74FDC5C}" srcOrd="0" destOrd="0" presId="urn:microsoft.com/office/officeart/2005/8/layout/hList9"/>
    <dgm:cxn modelId="{7B5215D5-C774-40AA-A463-7C16D23DC7B5}" type="presParOf" srcId="{7F84E86C-0CFC-4F99-A170-0F1CD5C21748}" destId="{CCFDAE6C-9E96-406A-89A0-98EB88D28C6B}" srcOrd="1" destOrd="0" presId="urn:microsoft.com/office/officeart/2005/8/layout/hList9"/>
    <dgm:cxn modelId="{EC7E0432-0059-4F28-87EB-42952A932771}" type="presParOf" srcId="{CCFDAE6C-9E96-406A-89A0-98EB88D28C6B}" destId="{B1A7531F-78B6-491B-9F03-360AF8DC8FED}" srcOrd="0" destOrd="0" presId="urn:microsoft.com/office/officeart/2005/8/layout/hList9"/>
    <dgm:cxn modelId="{874C7323-CD3F-4265-A0C0-8FA184C2ADA3}" type="presParOf" srcId="{CCFDAE6C-9E96-406A-89A0-98EB88D28C6B}" destId="{B6CBCFEE-ED6A-434B-95B0-C7C869BEAA3B}" srcOrd="1" destOrd="0" presId="urn:microsoft.com/office/officeart/2005/8/layout/hList9"/>
    <dgm:cxn modelId="{1A3696D5-7750-4DBC-A82D-D40EE3F00069}" type="presParOf" srcId="{4FEE17C0-C896-4AE8-AFDC-56F6DF64E32B}" destId="{5DFA8B69-A2B0-451D-BC5B-A91CD3D9F6E7}" srcOrd="7" destOrd="0" presId="urn:microsoft.com/office/officeart/2005/8/layout/hList9"/>
    <dgm:cxn modelId="{6368B787-0B33-40E6-ACDB-3E45E5006803}" type="presParOf" srcId="{4FEE17C0-C896-4AE8-AFDC-56F6DF64E32B}" destId="{36F83C0A-B94E-475E-8B88-11C4D60B3307}" srcOrd="8" destOrd="0" presId="urn:microsoft.com/office/officeart/2005/8/layout/hList9"/>
    <dgm:cxn modelId="{D517814E-063D-456B-80A0-18BDAEA4A4FC}" type="presParOf" srcId="{4FEE17C0-C896-4AE8-AFDC-56F6DF64E32B}" destId="{4F543910-0D51-4114-85B4-AF1A6F2EA948}" srcOrd="9" destOrd="0" presId="urn:microsoft.com/office/officeart/2005/8/layout/hList9"/>
    <dgm:cxn modelId="{7B11D1C4-F872-4F5C-89EB-8206B835984C}" type="presParOf" srcId="{4FEE17C0-C896-4AE8-AFDC-56F6DF64E32B}" destId="{FD6F045A-E537-4CA5-B9D9-D2749B8E0507}" srcOrd="10" destOrd="0" presId="urn:microsoft.com/office/officeart/2005/8/layout/hList9"/>
    <dgm:cxn modelId="{FCB78C3B-8992-48D6-9B5A-0C7A11257EC2}" type="presParOf" srcId="{4FEE17C0-C896-4AE8-AFDC-56F6DF64E32B}" destId="{1003E7F5-E978-4A2A-ABC9-C65FD742E4FC}" srcOrd="11" destOrd="0" presId="urn:microsoft.com/office/officeart/2005/8/layout/hList9"/>
    <dgm:cxn modelId="{BD4DFD5E-01E4-48BB-A702-56AD81FC71FC}" type="presParOf" srcId="{1003E7F5-E978-4A2A-ABC9-C65FD742E4FC}" destId="{0565AA5F-E636-4674-9FE1-46EBA9476972}" srcOrd="0" destOrd="0" presId="urn:microsoft.com/office/officeart/2005/8/layout/hList9"/>
    <dgm:cxn modelId="{6FB08B20-D1BB-41A6-A6C3-F3B2E7B7F3AE}" type="presParOf" srcId="{1003E7F5-E978-4A2A-ABC9-C65FD742E4FC}" destId="{80CC9CCD-49B4-4ED8-8E88-6225E647F1E4}" srcOrd="1" destOrd="0" presId="urn:microsoft.com/office/officeart/2005/8/layout/hList9"/>
    <dgm:cxn modelId="{28CF0CB5-E1CD-496C-8BD1-E356C130FD60}" type="presParOf" srcId="{80CC9CCD-49B4-4ED8-8E88-6225E647F1E4}" destId="{3590376E-F7F2-4CC7-B24A-3BE7D126C441}" srcOrd="0" destOrd="0" presId="urn:microsoft.com/office/officeart/2005/8/layout/hList9"/>
    <dgm:cxn modelId="{76001476-117D-4918-9BB7-C1925FDD0752}" type="presParOf" srcId="{80CC9CCD-49B4-4ED8-8E88-6225E647F1E4}" destId="{D8DCC6F8-4540-4C67-B43E-39CE299AE11E}" srcOrd="1" destOrd="0" presId="urn:microsoft.com/office/officeart/2005/8/layout/hList9"/>
    <dgm:cxn modelId="{C9FED747-4341-49BE-999D-09B22086D596}" type="presParOf" srcId="{4FEE17C0-C896-4AE8-AFDC-56F6DF64E32B}" destId="{CAA1CACE-7974-45AB-934E-F317EC998AD5}" srcOrd="12" destOrd="0" presId="urn:microsoft.com/office/officeart/2005/8/layout/hList9"/>
    <dgm:cxn modelId="{A01082E5-E1E7-45FA-B945-614BD62D55C6}" type="presParOf" srcId="{4FEE17C0-C896-4AE8-AFDC-56F6DF64E32B}" destId="{14D45DB6-9F3E-407D-9EA1-E9C52A64A190}" srcOrd="13" destOrd="0" presId="urn:microsoft.com/office/officeart/2005/8/layout/hList9"/>
    <dgm:cxn modelId="{EC10C2E5-C40F-484B-B2C9-A0D07414617E}" type="presParOf" srcId="{4FEE17C0-C896-4AE8-AFDC-56F6DF64E32B}" destId="{4F90C1BC-C50C-4ED6-BB3E-ACD16CF1C6FC}" srcOrd="14" destOrd="0" presId="urn:microsoft.com/office/officeart/2005/8/layout/hList9"/>
    <dgm:cxn modelId="{CA85852A-5C58-4EBD-859E-BC0185B49298}" type="presParOf" srcId="{4FEE17C0-C896-4AE8-AFDC-56F6DF64E32B}" destId="{BF83DE64-A087-416F-8829-3DABCD774FFF}" srcOrd="15" destOrd="0" presId="urn:microsoft.com/office/officeart/2005/8/layout/hList9"/>
    <dgm:cxn modelId="{43880C0D-3670-4B34-8FE0-CAF02731C435}" type="presParOf" srcId="{4FEE17C0-C896-4AE8-AFDC-56F6DF64E32B}" destId="{5F285BFA-9255-4022-87A4-D411C6D7E07B}" srcOrd="16" destOrd="0" presId="urn:microsoft.com/office/officeart/2005/8/layout/hList9"/>
    <dgm:cxn modelId="{2E548E42-5163-4A78-A873-173F48497566}" type="presParOf" srcId="{5F285BFA-9255-4022-87A4-D411C6D7E07B}" destId="{A8B0A9FB-8094-46D7-B083-BA44616ED2D7}" srcOrd="0" destOrd="0" presId="urn:microsoft.com/office/officeart/2005/8/layout/hList9"/>
    <dgm:cxn modelId="{FEDD0527-7ADA-46BA-A5D2-BAE0EB978CF6}" type="presParOf" srcId="{5F285BFA-9255-4022-87A4-D411C6D7E07B}" destId="{C7DE6FC7-8C0D-4CC6-AC02-21F7DB9D9FE2}" srcOrd="1" destOrd="0" presId="urn:microsoft.com/office/officeart/2005/8/layout/hList9"/>
    <dgm:cxn modelId="{2F9208B0-CBDE-4179-9E2D-0E1115198E92}" type="presParOf" srcId="{C7DE6FC7-8C0D-4CC6-AC02-21F7DB9D9FE2}" destId="{6A0F6797-9610-460F-95FA-FCED15DC69F9}" srcOrd="0" destOrd="0" presId="urn:microsoft.com/office/officeart/2005/8/layout/hList9"/>
    <dgm:cxn modelId="{F19C0056-F053-44B4-B2DD-801AC37AC674}" type="presParOf" srcId="{C7DE6FC7-8C0D-4CC6-AC02-21F7DB9D9FE2}" destId="{065FC29C-DA81-44AE-ADAC-47273B5751F8}" srcOrd="1" destOrd="0" presId="urn:microsoft.com/office/officeart/2005/8/layout/hList9"/>
    <dgm:cxn modelId="{624D7FED-FD86-4740-8D5E-2BC9E59DBCD4}" type="presParOf" srcId="{4FEE17C0-C896-4AE8-AFDC-56F6DF64E32B}" destId="{C48DF331-A350-4F9D-BB6A-0CA41F337FDA}" srcOrd="17" destOrd="0" presId="urn:microsoft.com/office/officeart/2005/8/layout/hList9"/>
    <dgm:cxn modelId="{84490410-6A19-4EF1-BD10-2AAA42B226D6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ПБГ,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3 300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848 100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dirty="0" smtClean="0">
              <a:latin typeface="Century Gothic" panose="020B0502020202020204" pitchFamily="34" charset="0"/>
            </a:rPr>
            <a:t>11 550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B826CDD2-5FC2-4A5A-8AF5-0CBA84B4782A}" type="presOf" srcId="{144EAF20-B2AB-4502-B33E-1CF11C72D806}" destId="{4FEE17C0-C896-4AE8-AFDC-56F6DF64E32B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3D2D93E2-3CE2-43DA-B484-2B127A1EB884}" type="presOf" srcId="{021A0C00-D2F8-4DAE-945D-7EAA1271350F}" destId="{716E3F27-146F-4D13-81EB-626B0DE3BB55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E890AA30-A3A5-4C55-BD1B-B84BD056C985}" type="presOf" srcId="{5FEE2955-8297-4B42-BE70-1A082BFD2165}" destId="{3590376E-F7F2-4CC7-B24A-3BE7D126C441}" srcOrd="0" destOrd="0" presId="urn:microsoft.com/office/officeart/2005/8/layout/hList9"/>
    <dgm:cxn modelId="{61207BDE-8CC9-44D0-B7FF-123B30E7E9BF}" type="presOf" srcId="{AFB6C6CC-408F-4BE7-9D53-DCF5B65A5710}" destId="{D6905D3D-2A54-40F6-AE1C-066A2F85B5D2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401484D8-F239-4D55-AF39-0A4D5E1990F8}" type="presOf" srcId="{A5D1E796-9690-4A01-B319-8853AEDD4739}" destId="{B1A7531F-78B6-491B-9F03-360AF8DC8FED}" srcOrd="0" destOrd="0" presId="urn:microsoft.com/office/officeart/2005/8/layout/hList9"/>
    <dgm:cxn modelId="{08D330B4-69FB-4D1D-B583-B6795B5DE469}" type="presOf" srcId="{F53FCCCB-5BC3-46B6-A51A-CB4F3F7BB843}" destId="{14D45DB6-9F3E-407D-9EA1-E9C52A64A190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B86F3116-A15E-4725-B298-F5A050D62466}" type="presOf" srcId="{5FEE2955-8297-4B42-BE70-1A082BFD2165}" destId="{D8DCC6F8-4540-4C67-B43E-39CE299AE11E}" srcOrd="1" destOrd="0" presId="urn:microsoft.com/office/officeart/2005/8/layout/hList9"/>
    <dgm:cxn modelId="{932E8930-C2D4-4B23-82FC-2B6A24270829}" type="presOf" srcId="{07B0C926-2E1D-443D-A842-5C82EBE3514E}" destId="{36F83C0A-B94E-475E-8B88-11C4D60B3307}" srcOrd="0" destOrd="0" presId="urn:microsoft.com/office/officeart/2005/8/layout/hList9"/>
    <dgm:cxn modelId="{2C41F9CF-0AC0-4AAB-895D-2F51F1990E9E}" type="presOf" srcId="{EBF33FBB-BD6B-452A-8DF3-26B302A8100F}" destId="{8191ED9C-F09F-4D5E-B542-7B5BB84AF328}" srcOrd="0" destOrd="0" presId="urn:microsoft.com/office/officeart/2005/8/layout/hList9"/>
    <dgm:cxn modelId="{71AD85B7-E765-44DA-9A9E-39080B0FB80F}" type="presOf" srcId="{EBF33FBB-BD6B-452A-8DF3-26B302A8100F}" destId="{D761F848-2D3F-4842-8D3C-29A2408BD5CA}" srcOrd="1" destOrd="0" presId="urn:microsoft.com/office/officeart/2005/8/layout/hList9"/>
    <dgm:cxn modelId="{08BCEF85-68F9-4409-9D36-47F9595FBE31}" type="presOf" srcId="{A6E76746-D0D1-4733-A854-DC08988D2682}" destId="{065FC29C-DA81-44AE-ADAC-47273B5751F8}" srcOrd="1" destOrd="0" presId="urn:microsoft.com/office/officeart/2005/8/layout/hList9"/>
    <dgm:cxn modelId="{64E18AB1-5D0E-4D0D-A4C6-CCC8F207D531}" type="presOf" srcId="{A5D1E796-9690-4A01-B319-8853AEDD4739}" destId="{B6CBCFEE-ED6A-434B-95B0-C7C869BEAA3B}" srcOrd="1" destOrd="0" presId="urn:microsoft.com/office/officeart/2005/8/layout/hList9"/>
    <dgm:cxn modelId="{522E8C7E-8077-411D-B956-DE1A49E3C478}" type="presOf" srcId="{A6E76746-D0D1-4733-A854-DC08988D2682}" destId="{6A0F6797-9610-460F-95FA-FCED15DC69F9}" srcOrd="0" destOrd="0" presId="urn:microsoft.com/office/officeart/2005/8/layout/hList9"/>
    <dgm:cxn modelId="{4039436F-420A-4CC1-8D9E-90BFCCAEE544}" type="presParOf" srcId="{4FEE17C0-C896-4AE8-AFDC-56F6DF64E32B}" destId="{77EE03EF-1FE4-4511-8F12-97FE643965A8}" srcOrd="0" destOrd="0" presId="urn:microsoft.com/office/officeart/2005/8/layout/hList9"/>
    <dgm:cxn modelId="{C6886B4C-C26E-4B9A-92B1-B778A1F99DD0}" type="presParOf" srcId="{4FEE17C0-C896-4AE8-AFDC-56F6DF64E32B}" destId="{B0F5B675-FFD7-4594-B8EF-1F392489363F}" srcOrd="1" destOrd="0" presId="urn:microsoft.com/office/officeart/2005/8/layout/hList9"/>
    <dgm:cxn modelId="{8DE6C149-58BC-410C-BCAE-9FABFF519C7E}" type="presParOf" srcId="{B0F5B675-FFD7-4594-B8EF-1F392489363F}" destId="{56E96195-DCC7-437A-A146-7F25F582A971}" srcOrd="0" destOrd="0" presId="urn:microsoft.com/office/officeart/2005/8/layout/hList9"/>
    <dgm:cxn modelId="{85CB78B8-CFFA-4C5F-93A7-A3DD2749BE45}" type="presParOf" srcId="{B0F5B675-FFD7-4594-B8EF-1F392489363F}" destId="{13FF346D-62C7-4F07-9C7F-EE5A96969BBA}" srcOrd="1" destOrd="0" presId="urn:microsoft.com/office/officeart/2005/8/layout/hList9"/>
    <dgm:cxn modelId="{9F6251C4-BF1A-4415-8A81-B9C133681C3C}" type="presParOf" srcId="{13FF346D-62C7-4F07-9C7F-EE5A96969BBA}" destId="{8191ED9C-F09F-4D5E-B542-7B5BB84AF328}" srcOrd="0" destOrd="0" presId="urn:microsoft.com/office/officeart/2005/8/layout/hList9"/>
    <dgm:cxn modelId="{9EC9A365-3781-4FB2-A51E-13A2E600A1D8}" type="presParOf" srcId="{13FF346D-62C7-4F07-9C7F-EE5A96969BBA}" destId="{D761F848-2D3F-4842-8D3C-29A2408BD5CA}" srcOrd="1" destOrd="0" presId="urn:microsoft.com/office/officeart/2005/8/layout/hList9"/>
    <dgm:cxn modelId="{97C9779A-B7AB-4762-8070-994AAA408F3C}" type="presParOf" srcId="{4FEE17C0-C896-4AE8-AFDC-56F6DF64E32B}" destId="{3C0BD43E-135D-46F4-A547-F5A85F2B12A3}" srcOrd="2" destOrd="0" presId="urn:microsoft.com/office/officeart/2005/8/layout/hList9"/>
    <dgm:cxn modelId="{A3EEA90D-A17B-4750-8D1B-CEBB9F187D6A}" type="presParOf" srcId="{4FEE17C0-C896-4AE8-AFDC-56F6DF64E32B}" destId="{716E3F27-146F-4D13-81EB-626B0DE3BB55}" srcOrd="3" destOrd="0" presId="urn:microsoft.com/office/officeart/2005/8/layout/hList9"/>
    <dgm:cxn modelId="{D1CE5965-747C-45B1-A973-7C6CE752E17D}" type="presParOf" srcId="{4FEE17C0-C896-4AE8-AFDC-56F6DF64E32B}" destId="{12A52079-65B5-417B-A28A-981C27926745}" srcOrd="4" destOrd="0" presId="urn:microsoft.com/office/officeart/2005/8/layout/hList9"/>
    <dgm:cxn modelId="{B2F3DDCA-F0B3-4999-B568-08500CA5EDAD}" type="presParOf" srcId="{4FEE17C0-C896-4AE8-AFDC-56F6DF64E32B}" destId="{F68709EE-6DF2-4A0C-8908-020BC092B92B}" srcOrd="5" destOrd="0" presId="urn:microsoft.com/office/officeart/2005/8/layout/hList9"/>
    <dgm:cxn modelId="{7E70584A-9FF4-43F9-9653-D23FBEBA8A27}" type="presParOf" srcId="{4FEE17C0-C896-4AE8-AFDC-56F6DF64E32B}" destId="{7F84E86C-0CFC-4F99-A170-0F1CD5C21748}" srcOrd="6" destOrd="0" presId="urn:microsoft.com/office/officeart/2005/8/layout/hList9"/>
    <dgm:cxn modelId="{CD7BEE08-9800-489A-9C5D-5C7C38114377}" type="presParOf" srcId="{7F84E86C-0CFC-4F99-A170-0F1CD5C21748}" destId="{AB22D7D6-2069-4C4B-8800-C01AF74FDC5C}" srcOrd="0" destOrd="0" presId="urn:microsoft.com/office/officeart/2005/8/layout/hList9"/>
    <dgm:cxn modelId="{6355FF28-D303-430B-AC0C-2E52E7691D4C}" type="presParOf" srcId="{7F84E86C-0CFC-4F99-A170-0F1CD5C21748}" destId="{CCFDAE6C-9E96-406A-89A0-98EB88D28C6B}" srcOrd="1" destOrd="0" presId="urn:microsoft.com/office/officeart/2005/8/layout/hList9"/>
    <dgm:cxn modelId="{666EC8F2-B7A9-45D0-B175-F72C5B3AE6AC}" type="presParOf" srcId="{CCFDAE6C-9E96-406A-89A0-98EB88D28C6B}" destId="{B1A7531F-78B6-491B-9F03-360AF8DC8FED}" srcOrd="0" destOrd="0" presId="urn:microsoft.com/office/officeart/2005/8/layout/hList9"/>
    <dgm:cxn modelId="{FA458814-63F9-44FE-BEBA-CCDFCCCBB90C}" type="presParOf" srcId="{CCFDAE6C-9E96-406A-89A0-98EB88D28C6B}" destId="{B6CBCFEE-ED6A-434B-95B0-C7C869BEAA3B}" srcOrd="1" destOrd="0" presId="urn:microsoft.com/office/officeart/2005/8/layout/hList9"/>
    <dgm:cxn modelId="{E1671627-78FC-4C83-BBC8-626B6ECC1E6E}" type="presParOf" srcId="{4FEE17C0-C896-4AE8-AFDC-56F6DF64E32B}" destId="{5DFA8B69-A2B0-451D-BC5B-A91CD3D9F6E7}" srcOrd="7" destOrd="0" presId="urn:microsoft.com/office/officeart/2005/8/layout/hList9"/>
    <dgm:cxn modelId="{BF40A13E-910C-4881-909B-2B7C8D6C7BDC}" type="presParOf" srcId="{4FEE17C0-C896-4AE8-AFDC-56F6DF64E32B}" destId="{36F83C0A-B94E-475E-8B88-11C4D60B3307}" srcOrd="8" destOrd="0" presId="urn:microsoft.com/office/officeart/2005/8/layout/hList9"/>
    <dgm:cxn modelId="{6CBFEA09-A436-4CE9-810B-5D4A9EC80310}" type="presParOf" srcId="{4FEE17C0-C896-4AE8-AFDC-56F6DF64E32B}" destId="{4F543910-0D51-4114-85B4-AF1A6F2EA948}" srcOrd="9" destOrd="0" presId="urn:microsoft.com/office/officeart/2005/8/layout/hList9"/>
    <dgm:cxn modelId="{A4F78DE2-A603-41EF-8593-F36FEFA1B0F9}" type="presParOf" srcId="{4FEE17C0-C896-4AE8-AFDC-56F6DF64E32B}" destId="{FD6F045A-E537-4CA5-B9D9-D2749B8E0507}" srcOrd="10" destOrd="0" presId="urn:microsoft.com/office/officeart/2005/8/layout/hList9"/>
    <dgm:cxn modelId="{903AE687-424A-4E56-A191-3AE38D8E4685}" type="presParOf" srcId="{4FEE17C0-C896-4AE8-AFDC-56F6DF64E32B}" destId="{1003E7F5-E978-4A2A-ABC9-C65FD742E4FC}" srcOrd="11" destOrd="0" presId="urn:microsoft.com/office/officeart/2005/8/layout/hList9"/>
    <dgm:cxn modelId="{12CE3FE0-F178-4E7B-8932-61A1D14075B0}" type="presParOf" srcId="{1003E7F5-E978-4A2A-ABC9-C65FD742E4FC}" destId="{0565AA5F-E636-4674-9FE1-46EBA9476972}" srcOrd="0" destOrd="0" presId="urn:microsoft.com/office/officeart/2005/8/layout/hList9"/>
    <dgm:cxn modelId="{D60C432C-1805-47FB-99A4-5F0964FF17FE}" type="presParOf" srcId="{1003E7F5-E978-4A2A-ABC9-C65FD742E4FC}" destId="{80CC9CCD-49B4-4ED8-8E88-6225E647F1E4}" srcOrd="1" destOrd="0" presId="urn:microsoft.com/office/officeart/2005/8/layout/hList9"/>
    <dgm:cxn modelId="{4704F088-6EF5-465E-8750-A5B9F1630F9D}" type="presParOf" srcId="{80CC9CCD-49B4-4ED8-8E88-6225E647F1E4}" destId="{3590376E-F7F2-4CC7-B24A-3BE7D126C441}" srcOrd="0" destOrd="0" presId="urn:microsoft.com/office/officeart/2005/8/layout/hList9"/>
    <dgm:cxn modelId="{04A43A8E-D789-4A9B-817C-49A9B9BF99D3}" type="presParOf" srcId="{80CC9CCD-49B4-4ED8-8E88-6225E647F1E4}" destId="{D8DCC6F8-4540-4C67-B43E-39CE299AE11E}" srcOrd="1" destOrd="0" presId="urn:microsoft.com/office/officeart/2005/8/layout/hList9"/>
    <dgm:cxn modelId="{C9919340-C162-40AF-BBDA-2EEA3F998EE9}" type="presParOf" srcId="{4FEE17C0-C896-4AE8-AFDC-56F6DF64E32B}" destId="{CAA1CACE-7974-45AB-934E-F317EC998AD5}" srcOrd="12" destOrd="0" presId="urn:microsoft.com/office/officeart/2005/8/layout/hList9"/>
    <dgm:cxn modelId="{03E85567-3D0C-4BA6-9D56-41805678E177}" type="presParOf" srcId="{4FEE17C0-C896-4AE8-AFDC-56F6DF64E32B}" destId="{14D45DB6-9F3E-407D-9EA1-E9C52A64A190}" srcOrd="13" destOrd="0" presId="urn:microsoft.com/office/officeart/2005/8/layout/hList9"/>
    <dgm:cxn modelId="{B59870CC-BCC6-471D-B520-451CC662C46E}" type="presParOf" srcId="{4FEE17C0-C896-4AE8-AFDC-56F6DF64E32B}" destId="{4F90C1BC-C50C-4ED6-BB3E-ACD16CF1C6FC}" srcOrd="14" destOrd="0" presId="urn:microsoft.com/office/officeart/2005/8/layout/hList9"/>
    <dgm:cxn modelId="{3EEF72B3-044D-4572-98BE-CA2268617255}" type="presParOf" srcId="{4FEE17C0-C896-4AE8-AFDC-56F6DF64E32B}" destId="{BF83DE64-A087-416F-8829-3DABCD774FFF}" srcOrd="15" destOrd="0" presId="urn:microsoft.com/office/officeart/2005/8/layout/hList9"/>
    <dgm:cxn modelId="{9EAB2422-B66B-4535-9774-D850DFA1EBD7}" type="presParOf" srcId="{4FEE17C0-C896-4AE8-AFDC-56F6DF64E32B}" destId="{5F285BFA-9255-4022-87A4-D411C6D7E07B}" srcOrd="16" destOrd="0" presId="urn:microsoft.com/office/officeart/2005/8/layout/hList9"/>
    <dgm:cxn modelId="{FA1F556C-E7E4-46F0-8BC9-BF6D44D04D61}" type="presParOf" srcId="{5F285BFA-9255-4022-87A4-D411C6D7E07B}" destId="{A8B0A9FB-8094-46D7-B083-BA44616ED2D7}" srcOrd="0" destOrd="0" presId="urn:microsoft.com/office/officeart/2005/8/layout/hList9"/>
    <dgm:cxn modelId="{9259CCFA-EC34-400A-850D-A4B50311B7A2}" type="presParOf" srcId="{5F285BFA-9255-4022-87A4-D411C6D7E07B}" destId="{C7DE6FC7-8C0D-4CC6-AC02-21F7DB9D9FE2}" srcOrd="1" destOrd="0" presId="urn:microsoft.com/office/officeart/2005/8/layout/hList9"/>
    <dgm:cxn modelId="{F90D82F5-F912-47A3-966C-E30B54800D64}" type="presParOf" srcId="{C7DE6FC7-8C0D-4CC6-AC02-21F7DB9D9FE2}" destId="{6A0F6797-9610-460F-95FA-FCED15DC69F9}" srcOrd="0" destOrd="0" presId="urn:microsoft.com/office/officeart/2005/8/layout/hList9"/>
    <dgm:cxn modelId="{E9E97D3A-A720-44FA-9780-8F53B9AE2BA7}" type="presParOf" srcId="{C7DE6FC7-8C0D-4CC6-AC02-21F7DB9D9FE2}" destId="{065FC29C-DA81-44AE-ADAC-47273B5751F8}" srcOrd="1" destOrd="0" presId="urn:microsoft.com/office/officeart/2005/8/layout/hList9"/>
    <dgm:cxn modelId="{B9493935-D0FC-4F35-8B85-FC3CF5C6F784}" type="presParOf" srcId="{4FEE17C0-C896-4AE8-AFDC-56F6DF64E32B}" destId="{C48DF331-A350-4F9D-BB6A-0CA41F337FDA}" srcOrd="17" destOrd="0" presId="urn:microsoft.com/office/officeart/2005/8/layout/hList9"/>
    <dgm:cxn modelId="{951CDACF-1045-4907-8CA8-A53FB409B750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ПБГ,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1 100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282 700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3 850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ПБГ,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2 200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565 400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7 700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ПБГ,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3 300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848 100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11 550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5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1595504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Нерка ПБГ,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24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1844769"/>
            <a:ext cx="4020989" cy="267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52270" y="18447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/>
              <a:t>мешок бумажный ламинированный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</a:t>
            </a:r>
            <a:r>
              <a:rPr lang="ru-RU" sz="2000" b="1" dirty="0"/>
              <a:t>ГОСТ: 32336-2013- 8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Нерка ПБГ,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1844769"/>
            <a:ext cx="4020989" cy="267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52270" y="18447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/>
              <a:t>мешок бумажный ламинированный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</a:t>
            </a:r>
            <a:r>
              <a:rPr lang="ru-RU" sz="2000" b="1" dirty="0"/>
              <a:t>ГОСТ: 32336-2013- 8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3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04669163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Нерка ПБГ,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26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1844769"/>
            <a:ext cx="4020989" cy="267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52270" y="18447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/>
              <a:t>мешок бумажный ламинированный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</a:t>
            </a:r>
            <a:r>
              <a:rPr lang="ru-RU" sz="2000" b="1" dirty="0"/>
              <a:t>ГОСТ: 32336-2013- 8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Нерка ПБГ,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27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1844769"/>
            <a:ext cx="4020989" cy="267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52270" y="18447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/>
              <a:t>мешок бумажный ламинированный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</a:t>
            </a:r>
            <a:r>
              <a:rPr lang="ru-RU" sz="2000" b="1" dirty="0"/>
              <a:t>ГОСТ: 32336-2013- 8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9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25572900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Нерка ПБГ,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28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1844769"/>
            <a:ext cx="4020989" cy="2677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52270" y="18447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/>
              <a:t>мешок бумажный ламинированный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</a:t>
            </a:r>
            <a:r>
              <a:rPr lang="ru-RU" sz="2000" b="1" dirty="0"/>
              <a:t>ГОСТ: 32336-2013- 8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4325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480</Words>
  <Application>Microsoft Office PowerPoint</Application>
  <PresentationFormat>Широкоэкранный</PresentationFormat>
  <Paragraphs>80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Symbol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  7 августа 2015 г.</dc:title>
  <dc:creator>User</dc:creator>
  <cp:lastModifiedBy>Сергей</cp:lastModifiedBy>
  <cp:revision>24</cp:revision>
  <dcterms:created xsi:type="dcterms:W3CDTF">2015-08-06T01:07:29Z</dcterms:created>
  <dcterms:modified xsi:type="dcterms:W3CDTF">2015-08-07T00:50:53Z</dcterms:modified>
</cp:coreProperties>
</file>